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چالش و رشد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Turning Obstacles into Opportunities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Periodically assess progress and identify areas for improvement. Constant reflection during چالش و رشد can be 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objectives as needed to stay aligned with vision. It keeps the process of چالش و رشد relevant.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Continuously seek opportunities for learning and development. Ongoing skill-building prepares you for future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 with like-minded individuals for support and inspiration. The right network makes facing چالش و رشد less isolating.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open to new ideas and approaches. Adopting innovative methods during چالش و رشد ensures growth.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Bigger Picture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Experiencing a sense of satisfaction from overcoming obstacles. It creates deep sense of purpose to approach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Gaining valuable skills and experiences that lead to career growth. Conquering چالش و رشد makes you stronger.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Contributing to the well-being of others. It is fulfilling when your journey of چالش و رشد positively influences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lasting change through your actions. Legacy is built with the journey of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Motivating others to embrace challenges and pursue their goals. Inspiring others with the tale of your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during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sparked further interest and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your journey of growth and learning be filled with exciting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embrace challenges and turn them into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Thanks for listening. Wishing you the very best in your pursuits. 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Growth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Landscape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a Strategy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Resilience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from the Journey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Growth Mindset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Culture of Growth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Sustaining Momentum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Bigger Picture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Spark of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چالش و رشد represents our first reaction to change: a natural resistance. It's the 'fight or flight' response kicking 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Seeing past the immediate discomfort is key. چالش و رشد becomes a chance to learn and strengthen ourselves.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conscious decision to confront instead of avoid. This is where true personal evolution begins, in accepting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Discovering your 'why' fuels perseverance. Understanding that چالش و رشد leads to a desired outcome keeps you going.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the first step, no matter how small, creates inertia. This momentum helps to overcome the inertia involved in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Landscape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Evaluate the چالش و رشد's impact and scope. A clear picture helps to strategize effectively and see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Pinpoint available tools and support systems. Knowing what's at your disposal makes چالش و رشد seem less daunting.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realistic assessment of potential downsides. Understanding the stakes allows for better decision-making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existing skills and abilities. Focusing on what you're good at builds confidence in facing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potential benefits from overcoming the obstacle. Seeing the positive outcomes keeps you motivated during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Crafting a Strategy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Define clear, achievable objectives related to چالش و رشد. This creates a tangible target to strive towards.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 down the challenge into smaller, manageable steps. This makes چالش و رشد feel less overwhelming.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realistic deadlines for each step. This helps to maintain focus and prevent procrastination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Assign appropriate resources to each task. This ensures efficient use of time and effort in tackling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Prepare for potential setbacks and roadblocks. Having backup plans minimizes disruption during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Resilience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failures as learning opportunities, not defeats. This allows you to adapt and improve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your long-term goals and values. This helps you stay grounded and motivated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Lean on mentors, peers, and loved ones for encouragement. External support strengthens your resolve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willing to adjust your approach based on feedback. This ensures that you stay effective throughout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Take care of your physical and mental well-being. This provides the energy and focus needed to navigate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from the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Track your achievements and milestones. This provides tangible evidence of your progress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what worked well and what could be improved. This creates a foundation for future success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and reward your accomplishments. This reinforces positive behaviors and boosts morale after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lessons learned with others. This helps to build a supportive community and inspire others during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your newfound knowledge and skills in future endeavors. This ensures continuous growth and development from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Growth Mindset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 difficulties as opportunities for learning. Embracing چالش و رشد becomes a natural response.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Believe that effort and dedication lead to mastery. This promotes resilience in the face of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 feedback as valuable information for improvement. It becomes integral part of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Appreciate the success of others as motivation. Witnessing someone's journey of چالش و رشد is encouraging.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Trust that abilities can be developed through hard work. Knowing this can change your outlook to چالش و رشد.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Culture of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transparent dialogue and feedback. This creates safe space for چالش و رشد in team.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teamwork and shared experiences. Collective effort in tackling چالش و رشد strengthens bonds.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autonomy and resources for development. Enabling team member to approach چالش و رشد with self-assurance.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both individual and collective successes. It motivates team after tackling چالش و رشد.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pathways for advancement and skill-building. It ensures consistent development during چالش و رشد.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2025-04-21T10:26:41Z</dcterms:created>
  <dcterms:modified xsi:type="dcterms:W3CDTF">2025-04-21T10:26:41Z</dcterms:modified>
</cp:coreProperties>
</file>