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Video in Digital Marketing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Utilizing video content to maximize reach and engagement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content is a highly effective tool in today's digital marketing landscape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 videos have proven to capture and maintain viewer attention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ads on social media platforms have a wide reach and high engagement rates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videos can significantly enhance brand awareness and conversion rates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Absolute Power of Video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Videos have the ability to convey complex messages in a concise and engaging manner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 content is more memorable and has a higher retention rate than text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Videos evoke emotions and create a deeper connection with the audience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video storytelling techniques to create a compelling narrative and captivate viewers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Video Marketing Strategy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a clear objective and target audience for video content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compelling and relevant video content that aligns with the brand's message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Optimize videos for search engines and social media platforms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 videos through paid advertising and influencer collaborations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Measuring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Track key metrics such as views, engagement, and conversions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Analyze video performance to identify areas for improvement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A/B testing to experiment with different video formats and elements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Leverage data insights to iterate and optimize video content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content is a powerful tool for digital marketing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videos to enhance brand awareness, engagement, and conversions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adapt and optimize video strategies based on data insights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up to date with emerging video trends to maintain a competitive edge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2023-10-17T10:43:13Z</dcterms:created>
  <dcterms:modified xsi:type="dcterms:W3CDTF">2023-10-17T10:43:13Z</dcterms:modified>
</cp:coreProperties>
</file>