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Environmental Challenges in Industrial Management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Broad Spectrum of ESG Factors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ESG Factors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ESG stands for environmental, social, and governance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Environmental concerns hold significant importance in industrial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Water, air, land impacts, and wildlife preservation are key considerations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Cumulative impacts of multiple infrastructure projects are critical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Water: A Major Environmental Challenge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plays a critical role in the oil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and oil have different viscosities, making their interaction challenging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is used for various purposes like moving oil underground and fracking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water resources properly is essential for industry operations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Water Impacts and Concerns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Millions of truckloads of water are transported annually in the United States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disposal and treatment are costly and time-consuming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Putting water underground can lead to micro tremors and public concerns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water management ensures regulatory compliance and operational sustainability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Water Asset Value and Incentives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has no price in most places, creating a lack of incentive for conservation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industry struggles to assign proper value to water resources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Neglecting water asset management can have detrimental financial consequences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Treating water assets with care is essential for sustainable operations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2023-10-18T01:38:03Z</dcterms:created>
  <dcterms:modified xsi:type="dcterms:W3CDTF">2023-10-18T01:38:03Z</dcterms:modified>
</cp:coreProperties>
</file>