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Wonderful World of Shapes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Shapes Around Us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a Shape?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shape is the form or outline of an object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can be found in buildings, streets, and nature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Geometry helps define and understand shapes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Basic Shapes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made up of lines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Look around - everything has a shape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basic shapes include squares, circles, and triangles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Different Shapes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Triangles have three sides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Squares have four equal sides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Rectangles have four sides with two opposite sides longer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Circles are round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Oblongs are long, rounded shapes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Shapes in Art and Life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important for drawing and art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can make things distinct and unique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Faces of people are defined by shapes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Shapes are all around 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shapes enhances our perception of the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 observing and appreciating shapes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2023-10-16T13:55:57Z</dcterms:created>
  <dcterms:modified xsi:type="dcterms:W3CDTF">2023-10-16T13:55:57Z</dcterms:modified>
</cp:coreProperties>
</file>