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32830133/pexels-photo-32830133.jpeg?auto=compress&amp;cs=tinysrgb&amp;fit=crop&amp;h=1200&amp;w=800" TargetMode="External"/><Relationship Id="rId1" Type="http://schemas.openxmlformats.org/officeDocument/2006/relationships/image" Target="../media/Slide-11-image-1.png"/><Relationship Id="rId2" Type="http://schemas.openxmlformats.org/officeDocument/2006/relationships/image" Target="../media/image-11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32835418/pexels-photo-32835418.jpeg?auto=compress&amp;cs=tinysrgb&amp;fit=crop&amp;h=1200&amp;w=800" TargetMode="External"/><Relationship Id="rId1" Type="http://schemas.openxmlformats.org/officeDocument/2006/relationships/image" Target="../media/Slide-13-image-1.png"/><Relationship Id="rId2" Type="http://schemas.openxmlformats.org/officeDocument/2006/relationships/image" Target="../media/image-13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32835382/pexels-photo-32835382.jpeg?auto=compress&amp;cs=tinysrgb&amp;fit=crop&amp;h=1200&amp;w=800" TargetMode="External"/><Relationship Id="rId1" Type="http://schemas.openxmlformats.org/officeDocument/2006/relationships/image" Target="../media/Slide-4-image-1.png"/><Relationship Id="rId2" Type="http://schemas.openxmlformats.org/officeDocument/2006/relationships/image" Target="../media/image-4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32862571/pexels-photo-32862571.jpeg?auto=compress&amp;cs=tinysrgb&amp;fit=crop&amp;h=1200&amp;w=800" TargetMode="External"/><Relationship Id="rId1" Type="http://schemas.openxmlformats.org/officeDocument/2006/relationships/image" Target="../media/Slide-8-image-1.png"/><Relationship Id="rId2" Type="http://schemas.openxmlformats.org/officeDocument/2006/relationships/image" Target="../media/image-8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Earth's Crossroads: 2025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Human Impact and the Looming Environmental Crisis.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Air Pollution: A Public Health Crisis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1.Respiratory Illnesses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Urban air pollution significantly elevates the rates of asthma, bronchitis, and other respiratory ailments, especially in children.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2.Premature Deaths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Prolonged exposure to polluted air leads to decreased life expectancy and a rise in mortality from cardiovascular diseases.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3.Vulnerable Populations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elderly, children, and individuals with pre-existing conditions are particularly susceptible to the adverse effects of air pollution.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4.Economic Impact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Healthcare costs and lost productivity due to air pollution-related illnesses place a heavy burden on the economy.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Environmental Neglect: A Dangerous Path</a:t>
            </a:r>
            <a:endParaRPr lang="en-US" sz="2300" dirty="0"/>
          </a:p>
        </p:txBody>
      </p:sp>
      <p:pic>
        <p:nvPicPr>
          <p:cNvPr id="3" name="Image 0" descr="https://images.pexels.com/photos/32830133/pexels-photo-32830133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Uncontrolled resource extraction leads to scarcity, impacting ecosystems and economies, threatening long-term sustainability and global stability.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Rising temperatures, extreme weather events, and sea-level rise displace communities and disrupt essential ecosystem functions and natural processes.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Habitat destruction and pollution drive countless species to extinction, disrupting ecosystems and threatening food security and resilience.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Pollution and environmental degradation cause respiratory illnesses, waterborne diseases, and increased cancer rates, impacting human well-being.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Solutions: A Call to Action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1.Sustainable Practices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Adopting sustainable practices is paramount; it ensures long-term ecological balance and resource availability for future generations.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2.Renewable Energy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Investing in renewable energy sources like solar, wind, and hydro is vital for a cleaner, healthier planet.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3.Reduce Consumption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Minimizing consumption lowers our environmental footprint and reduces the strain on natural resources significantly.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4.Promote Education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Raising awareness and educating individuals about sustainability fosters a culture of environmental responsibility and proactive change.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 Brighter Tomorrow</a:t>
            </a:r>
            <a:endParaRPr lang="en-US" sz="2300" dirty="0"/>
          </a:p>
        </p:txBody>
      </p:sp>
      <p:pic>
        <p:nvPicPr>
          <p:cNvPr id="3" name="Image 0" descr="https://images.pexels.com/photos/32835418/pexels-photo-32835418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Collective responsibility means we all share the duty to safeguard our planet, ensuring its health for generations to come.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Global collaboration is key; nations uniting their resources and expertise to tackle climate change and environmental degradation effectively.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Individual responsibility empowers each of us to make eco-conscious choices, reducing our carbon footprint and promoting sustainability daily.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Reversing the damage means actively restoring ecosystems, cleaning pollution, and promoting regenerative practices to revitalize our planet.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Tipping Point?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Deforestation's Relentless March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Ocean Acidification: The Unseen Threat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Plastic Pollution Pandemic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Our Changing Climate: A World in Crisis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Resource Depletion: The Unsustainable Path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Air Pollution: A Public Health Crisis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Environmental Neglect: A Dangerous Path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Solutions: A Call to Action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 Brighter Tomorrow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Tipping Point?</a:t>
            </a:r>
            <a:endParaRPr lang="en-US" sz="2300" dirty="0"/>
          </a:p>
        </p:txBody>
      </p:sp>
      <p:pic>
        <p:nvPicPr>
          <p:cNvPr id="3" name="Image 0" descr="https://images.pexels.com/photos/32835382/pexels-photo-32835382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Global temperatures are rising. Exceeding 1.5°C could trigger feedback loops, accelerating climate change beyond our control.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Species extinction rates are alarming. Protecting habitats and reducing pollution is crucial for maintaining biodiversity and ecosystem health.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Unsustainable consumption is depleting vital resources. Transitioning to circular economy models is essential for long-term sustainability.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Stronger international cooperation and ambitious policies are needed to achieve global environmental goals and mitigate future risks effectively.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Deforestation's Relentless March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Forest Loss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Species Decline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Carbon Emissions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Area Burned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10M ha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12%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 GT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5M ha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65785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Ocean Acidification: The Unseen Threat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566160" cy="2931795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1440180"/>
            <a:ext cx="3566160" cy="293179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2296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Potential Benefits</a:t>
            </a:r>
            <a:endParaRPr lang="en-US" sz="1500" dirty="0"/>
          </a:p>
        </p:txBody>
      </p:sp>
      <p:sp>
        <p:nvSpPr>
          <p:cNvPr id="6" name="Shape 2"/>
          <p:cNvSpPr/>
          <p:nvPr/>
        </p:nvSpPr>
        <p:spPr>
          <a:xfrm>
            <a:off x="3749040" y="1568768"/>
            <a:ext cx="365760" cy="360045"/>
          </a:xfrm>
          <a:prstGeom prst="ellipse">
            <a:avLst/>
          </a:prstGeom>
          <a:solidFill>
            <a:srgbClr val="0A9C85"/>
          </a:solidFill>
          <a:ln w="12700">
            <a:solidFill>
              <a:srgbClr val="0A9C85"/>
            </a:solidFill>
            <a:prstDash val="solid"/>
          </a:ln>
        </p:spPr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1625346"/>
            <a:ext cx="182880" cy="20574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75488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Dire Consequences</a:t>
            </a:r>
            <a:endParaRPr lang="en-US" sz="1500" dirty="0"/>
          </a:p>
        </p:txBody>
      </p:sp>
      <p:sp>
        <p:nvSpPr>
          <p:cNvPr id="9" name="Shape 4"/>
          <p:cNvSpPr/>
          <p:nvPr/>
        </p:nvSpPr>
        <p:spPr>
          <a:xfrm>
            <a:off x="7680960" y="1568768"/>
            <a:ext cx="365760" cy="360045"/>
          </a:xfrm>
          <a:prstGeom prst="ellipse">
            <a:avLst/>
          </a:prstGeom>
          <a:solidFill>
            <a:srgbClr val="DA2828"/>
          </a:solidFill>
          <a:ln w="12700">
            <a:solidFill>
              <a:srgbClr val="DA2828"/>
            </a:solidFill>
            <a:prstDash val="solid"/>
          </a:ln>
        </p:spPr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1640777"/>
            <a:ext cx="182880" cy="2057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6868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Increased research and awareness of ocean health leading to potential innovative solutions and technologies.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May stimulate some algae growth in certain regions, offering short-term benefits for specific species.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Could drive international collaboration and policy changes focused on reducing global carbon emissions.</a:t>
            </a:r>
            <a:endParaRPr lang="en-US" sz="800" dirty="0"/>
          </a:p>
        </p:txBody>
      </p:sp>
      <p:sp>
        <p:nvSpPr>
          <p:cNvPr id="12" name="Text 6"/>
          <p:cNvSpPr/>
          <p:nvPr/>
        </p:nvSpPr>
        <p:spPr>
          <a:xfrm>
            <a:off x="480060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Coral reefs face widespread bleaching and destruction, leading to biodiversity loss and ecosystem collapse.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Shellfish and crustaceans struggle to build and maintain their shells, impacting fisheries and food webs.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Disrupts marine food chains, causing declines in fish populations and impacting human food security globally.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Plastic Pollution Pandemic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Ocean Plastic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Recycling Rate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Plastic Production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Wildlife Impacted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11M tons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9%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400M tons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700+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Our Changing Climate: A World in Crisis</a:t>
            </a:r>
            <a:endParaRPr lang="en-US" sz="2300" dirty="0"/>
          </a:p>
        </p:txBody>
      </p:sp>
      <p:pic>
        <p:nvPicPr>
          <p:cNvPr id="3" name="Image 0" descr="https://images.pexels.com/photos/32862571/pexels-photo-32862571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Increased frequency and intensity of heatwaves, droughts, floods, and storms are disrupting lives and economies across the world.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Melting glaciers and thermal expansion cause sea levels to rise, inundating coastal areas and displacing millions of people.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Changing climate patterns are altering ecosystems, threatening biodiversity, and disrupting food chains, impacting vulnerable species.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Climate change exacerbates existing inequalities, leading to displacement, food insecurity, and increased conflict in vulnerable regions.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Resource Depletion: The Unsustainable Path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Forest Loss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Water Stress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Mineral Depletion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Fossil Fuels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10M ha/yr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2B people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50% increase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50 years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2025-07-06T07:33:14Z</dcterms:created>
  <dcterms:modified xsi:type="dcterms:W3CDTF">2025-07-06T07:33:14Z</dcterms:modified>
</cp:coreProperties>
</file>