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Alpha Business: Unlocking Success in the Smartphone Industry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Strategies and Innovation behind the Alpha Smartphone Brand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the Alpha Smartphone Business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the smartphone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Introduction to the Alpha brand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features and innovations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Market positioning and target audience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Alpha Advantage: Differentiating Factors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Superior hardware and performance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Cutting-edge design and aesthetics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Intuitive user interface and user experience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Strong customer support and after-sales service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Sustainable Business Practices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Reducing carbon footprint in production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sourcing of materials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Investment in renewable energy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Recycling and e-waste management programs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Expanding into New Markets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Entry into the London market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local preferences and demands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Partnership with local retailers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Marketing strategies to reach target audience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Building Customer Loyalty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Reward programs for existing customers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Personalized customer experiences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Innovative collaborations with popular brands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 improvement based on customer feedback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The Alpha Star in the Smartphone Industry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and achievements of the Alpha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the smartphone industry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Continuing innovation and growth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takeaways from the presentation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2023-10-16T14:32:07Z</dcterms:created>
  <dcterms:modified xsi:type="dcterms:W3CDTF">2023-10-16T14:32:07Z</dcterms:modified>
</cp:coreProperties>
</file>