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Market for Instagram Verification Badges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Demand and Business Tactics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Instagram verification badges have become a symbol of social status and credibility on the platform.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past, verification badges were mostly reserved for celebrities and public figures.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landscape has changed, and now even random individuals can obtain verification badges.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how did they acquire these badges? Let's find out.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we'll explore the market for Instagram verification badges.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Verification Badges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Verification badges were once seen as a status symbol of the elite and famous.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Previously, only well-known individuals were invited to star-studded events and attracted major advertisers.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landscape has changed significantly.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Now, anyone can become a verified account holder, regardless of their follower count or fame.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Business of Verification Badges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Several services and contractors have emerged to help individuals acquire Instagram verification badges.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these services come at a hefty price, ranging from $120 to $300,000.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activities of these contractors involve granting access to a monthly subscription that ultimately helps users get verified.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market for verification badges is thriving, with demand coming from various individuals and industries.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how to independently acquire a verification badge.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Methods of Obtaining Verification Badges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method to obtain a verification badge is through a 'drop' in a country where the feature is already available.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involves entrusting your account to someone in that country for a period of 3-14 days.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Alternatively, it is possible to gain access to the verification badge feature by constantly using a VPN while being connected to Instagram.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this method does not guarantee success for all accounts.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methods have their limitations and may not be feasible for everyone.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Market for Verification Badges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market for verification badges is not as lucrative as it may seem.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high prices charged by some sellers, the demand is relatively low.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influencers and bloggers are not willing to pay exorbitant amounts for a verification badge.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Several attempts to sell the badges were met with negative or uninterested responses.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Ultimately, the market for verification badges may not be as profitable as anticipated.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Obtaining Instagram verification badges has become more accessible but is still relatively expensive.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there is demand for verification badges, the market may not be as lucrative as expected.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important to spend money wisely and invest in useful and beneficial things.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Additionally, there are alternative ways to spend money smartly, such as maximizing credit card benefits.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conclusion, the market for verification badges may not offer significant returns.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2023-10-21T15:59:12Z</dcterms:created>
  <dcterms:modified xsi:type="dcterms:W3CDTF">2023-10-21T15:59:12Z</dcterms:modified>
</cp:coreProperties>
</file>