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notes_slide1_LBClou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486400" cy="185166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011680" y="1388745"/>
            <a:ext cx="5120640" cy="15430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ए बुक का मैप इस कॉल्ड एटलस</a:t>
            </a:r>
            <a:endParaRPr lang="en-US" sz="3300" dirty="0"/>
          </a:p>
        </p:txBody>
      </p:sp>
      <p:sp>
        <p:nvSpPr>
          <p:cNvPr id="4" name="Text 1"/>
          <p:cNvSpPr/>
          <p:nvPr/>
        </p:nvSpPr>
        <p:spPr>
          <a:xfrm>
            <a:off x="2011680" y="3188970"/>
            <a:ext cx="512064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the world, one map at a time.</a:t>
            </a:r>
            <a:endParaRPr 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Decoding the World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Reading the Language of Maps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Atlases in the Digital Age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Atlas as a Tool for Learning</a:t>
            </a:r>
            <a:endParaRPr lang="en-US" sz="1400" dirty="0"/>
          </a:p>
        </p:txBody>
      </p:sp>
      <p:pic>
        <p:nvPicPr>
          <p:cNvPr id="15" name="Image 4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6576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41148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Decoding the World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It's not just a collection; it's a gateway to understanding global relationships and spatial distributions.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Maps serves as visual tools to help people understand directions, distance, and locations.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It provides detailed geographic information and aids in navigation and spatial reasoning.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Atlases have evolved from hand-drawn to digital formats, offering enhanced features and accessibility.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They can be political, physical, thematic, or road atlases, each serving a specific purpose.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Reading the Language of Maps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Symbols are used to represent features, but remember that the map is the key to deciphering all meanings.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Maps and scale is important, this will determine the level of detail and area covered.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It transform the Earth's curved surface onto a flat plane, inevitably introducing distortions.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Map's is crucial, as they decode the map's visual language and providing meaning to the data presented.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Systems like latitude and longitude are fundamental for pinpointing exact locations on a map.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Atlases in the Digital Age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Online platforms have revolutionized map access and interactivity, putting geographic information at our fingertips.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It integrates spatial data with powerful analytical tools, transforming map-making and decision-making.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Interactive maps enable users to explore and engage with geographic information in a dynamic and personalized way.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It uses satellites and aircraft to gather data about Earth's surface, providing valuable insights for mapping and monitoring.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Platforms like OpenStreetMap leverage collective intelligence to create and maintain free and up-to-date maps.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Atlas as a Tool for Learning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Geographic understanding of global patterns, connections, and challenges is crucial for informed citizenship.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Maps promote critical evaluation of data and spatial relationships, sharpening analytical abilities.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Maps integrates geography with history, economics, environmental science, and other disciplines, fostering holistic understanding.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Mapping fosters spatial thinking skills, allowing one to use maps and spatial data to analyze and solve real-world problems.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Maps promote visual literacy as the ability to interpret and communicate information through visual representations.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We are deeply grateful for your active participation and insightful contributions throughout this presentation.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We encourage you to continue exploring the world of maps and geographic knowledge beyond this presentation.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Visit to learn more about map resources, latest geographic insights and explore new maps.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We wish you all the best in your ongoing geographic journey and encourage you to stay curious about the world.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ए बुक का मैप इस कॉल्ड एटलस. Thank you once again for your time and attention! Your presence made this experience truly enriching.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2025-05-05T16:43:39Z</dcterms:created>
  <dcterms:modified xsi:type="dcterms:W3CDTF">2025-05-05T16:43:39Z</dcterms:modified>
</cp:coreProperties>
</file>