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Vladimir V: A Pioneer in Reflexology and Objective Psychology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Life and Contributions of Vladimir V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Vladimir V: A man of many talents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 pathologist, psycho pathologist, psychologist, neurologist, reflexologist, and medic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Founder of reflexology in Russia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Author of over 800 publications and 10 books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Branching Into Psychology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Worked with Wilhelm Bun in 1884-1885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 from neuro physiology to psychology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Did not follow the intros interconnected methods of a structural psychology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Interest in understanding reflexes and their influence on the nervous system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Objective Psychology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Vladimir V's belief in objectively studying behavior and mental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Contrasting views with prior functional and structural methods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Founding father and supporter of objective psychology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John Watson's 1913 address on behaviorism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Collective Reflex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Vector's book 'Collective Reflex' (1910)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 of objective psychology to societal and political issues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of Russian social and political culture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of stimulus, reaction, and mass suggestion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Russian Revolution and Scientific Research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the 1917 Russian Revolution on academic inquiry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Shift in ruling style and restrictions on scientific research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Purging of intellectuals and limitations on psychological research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Stalin's role in preventing prosperous research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Vladimir V's Legacy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Vladimir V's death and potential link to diagnosing Stalin with Paranoia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Possible political punishment for his diagnosis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Suppression of V's name and works by Stalin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Rediscovery of V's works in the 1980s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2023-10-16T21:53:17Z</dcterms:created>
  <dcterms:modified xsi:type="dcterms:W3CDTF">2023-10-16T21:53:17Z</dcterms:modified>
</cp:coreProperties>
</file>