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Frameworks in Oracle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Boosting Application Development and Database Management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Frameworks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Frameworks provide a structured approach to application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Oracle offers a range of frameworks for different needs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Frameworks simplify database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Frameworks improve overall application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Oracle Frameworks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High-level abstraction for complex tasks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Built-in connectivity to Oracle databases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and optimized query execution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security and data integrity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Database Connectivity with Oracle Frameworks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integration with Oracle databases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handling of database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for various data formats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performance and scalability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Application Performance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Optimized execution of application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memory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resource utilization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Caching mechanisms for enhanced speed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Frameworks play a vital role in Oracle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Oracle frameworks simplify application development and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efficient database connectivity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Improvements in performance and scalability add value to applications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2023-10-16T17:01:16Z</dcterms:created>
  <dcterms:modified xsi:type="dcterms:W3CDTF">2023-10-16T17:01:16Z</dcterms:modified>
</cp:coreProperties>
</file>