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Little-known Secrets of Success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underestimated factors that lead to success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Success is often associated with talent and hard work.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there are lesser-known factors that contribute to success.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presentation delves into these hidden secrets.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uncover the truth behind success!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Power of Networking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Building a strong professional network is crucial for success.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Connections open doors to new opportunities.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Network with like-minded individuals in your field.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Leverage networking events and online platforms.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Adaptability and Resilience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Success requires adapting to changing circumstances.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Embrace challenges as opportunities for growth.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 resilience to overcome setbacks.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 from failures and keep moving forward.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Continuous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Learning should be a lifelong pursuit.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Keep acquiring new skills and knowledge.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Stay updated with industry trends and advancements.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Invest in personal and professional development.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Emotional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Emotional intelligence is a crucial component of success.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 self-awareness and regulate emotions.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 empathy and strong interpersonal skills.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Navigate social situations and build positive relationships.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Work-Life Balance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Achieving work-life balance contributes to overall success.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Prioritize personal well-being and self-care.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Maintain healthy boundaries between work and personal life.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Avoid burnout and increase productivity.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Success encompasses more than just talent and hard work.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Networking, adaptability, continuous learning, emotional intelligence, and work-life balance are key factors.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understanding and implementing these secrets, you can increase your chances of success.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Remember, success is within your reach!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2023-10-17T04:42:42Z</dcterms:created>
  <dcterms:modified xsi:type="dcterms:W3CDTF">2023-10-17T04:42:42Z</dcterms:modified>
</cp:coreProperties>
</file>