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slideMasters/slideMaster8.xml" ContentType="application/vnd.openxmlformats-officedocument.presentationml.slideMaster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notesMasterIdLst>
    <p:notesMasterId r:id="rId10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notesMaster" Target="notesMasters/notesMaster1.xml"/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_rels/notesSlide8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8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6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7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8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The Little-known Secrets of Success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Exploring the underestimated factors that lead to success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9" name="Shape 7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0" name="Shape 8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1" name="Shape 9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Introduction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Success is often associated with talent and hard work.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However, there are lesser-known factors that contribute to success.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This presentation delves into these hidden secrets.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Let's uncover the truth behind success!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The Power of Networking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Building a strong professional network is crucial for success.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Connections open doors to new opportunities.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Network with like-minded individuals in your field.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Leverage networking events and online platforms.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Adaptability and Resilience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Success requires adapting to changing circumstances.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Embrace challenges as opportunities for growth.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Develop resilience to overcome setbacks.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Learn from failures and keep moving forward.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Continuous Learning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Learning should be a lifelong pursuit.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Keep acquiring new skills and knowledge.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Stay updated with industry trends and advancements.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Invest in personal and professional development.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Emotional Intelligence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Emotional intelligence is a crucial component of success.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Build self-awareness and regulate emotions.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Develop empathy and strong interpersonal skills.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Navigate social situations and build positive relationships.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Work-Life Balance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Achieving work-life balance contributes to overall success.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Prioritize personal well-being and self-care.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Maintain healthy boundaries between work and personal life.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Avoid burnout and increase productivity.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8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Conclusion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Success encompasses more than just talent and hard work.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Networking, adaptability, continuous learning, emotional intelligence, and work-life balance are key factors.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By understanding and implementing these secrets, you can increase your chances of success.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42519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Remember, success is within your reach!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2023-10-17T04:42:42Z</dcterms:created>
  <dcterms:modified xsi:type="dcterms:W3CDTF">2023-10-17T04:42:42Z</dcterms:modified>
</cp:coreProperties>
</file>