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Transitioning from SCORM to xAPI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Minimizing Costs and Maximizing Efficiency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webinar on transitioning to xAPI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Checking technical aspects - visibility and audio quality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Possible issues and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webinar agenda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Transition to xAPI?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Flash support being phased out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Updating outdated content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more data collection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Compatibility issues with current LMS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for modernization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SCORM and xAPI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SCORM: Interaction with LMS using specific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xAPI: Interaction with external systems via standard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Similarities: Use of code for interaction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Differences: xAPI offers more independence and flexibility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Transition Options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 1: Manually replace SCORM code with xAPI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 2: Create an xAPI package acting as a bridge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the bridge approach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code modification required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 events and context support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the xAPI Bridge Tool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Upload SCORM course archive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main HTML file if multiple files exist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 unique identifier for the course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 the packaged xAPI course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Download and import the package into LMS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Using the xAPI Bridge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conversion without modifying the original course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add additional events and interactions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Automatic conversion of SCORM variables to xAPI statements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Context support for analyzing user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Developer Resources and Future Updates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Detailed documentation for developers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Customization options for developers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Continual improvement and additional features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Q&amp;A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transition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the xAPI Bridge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for questions and discussions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2023-10-18T08:14:52Z</dcterms:created>
  <dcterms:modified xsi:type="dcterms:W3CDTF">2023-10-18T08:14:52Z</dcterms:modified>
</cp:coreProperties>
</file>