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Routing in Network Communication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overview of routing protocols and strategies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Routing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plays a critical role in network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involves the process of forwarding data packets from one network to another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ensures efficient and reliable data transmission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protocols determine the best path for data packets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Routing Protocols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two types of routing protocols: static and dynamic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Static routing involves manually configuring the network routes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Dynamic routing protocols automate the process of updating routing tables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dynamic routing protocols include OSPF and RIP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Static Routing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Static routing involves manually configuring network routes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Routes remain unchanged unless manually updated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small networks with stable topologies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Configuration can be time-consuming for large networks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Dynamic Routing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Dynamic routing protocols automate the process of updating routing tables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Routes are dynamically adjusted based on network conditions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Well-suited for large networks with dynamic topologies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dynamic routing protocols include OSPF and RIP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Routing Tables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tables store information about network routes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Contains details like destination IP addresses and associated interfaces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entry in the routing table represents a possible path for data packets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protocols update the routing table based on network changes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is essential for efficient and reliable network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Static and dynamic routing offer different approaches based on network requirements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Routing protocols automate the process of updating routing tables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routing is crucial for network administrators and engineers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2023-10-17T08:41:14Z</dcterms:created>
  <dcterms:modified xsi:type="dcterms:W3CDTF">2023-10-17T08:41:14Z</dcterms:modified>
</cp:coreProperties>
</file>