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संज्ञा: नाम में क्या रखा है?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 की दुनिया में एक यात्रा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 का वचन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संज्ञाओं का वचन होता है: एकवचन (एक) और बहुवचन (अनेक)।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जैसे: पुस्तक (एकवचन), पुस्तकें (बहुवचन), बच्चा (एकवचन), बच्चे (बहुवचन)।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वचन हमें वस्तुओं या व्यक्तियों की संख्या के बारे में जानकारी देता है।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एकवचन से बहुवचन बनाने के नियम अलग-अलग हो सकते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उदाहरण: 'यह एक पुस्तक है।' 'ये पुस्तकें हैं।' वचन के आधार पर वाक्यों का निर्माण।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 का प्रयोग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सही संज्ञा का प्रयोग स्पष्ट और प्रभावी संचार के लिए जरूरी है।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संज्ञाएँ व्याकरण के नियमों का पालन करती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गलत: 'मैंने खुशी खाया।' सही: 'मुझे खुशी महसूस हुई।' संज्ञा का सही प्रयोग।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 के सही प्रयोग के लिए नियमित अभ्यास जरूरी है।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सही संज्ञा का प्रयोग आत्मविश्वास बढ़ाता है।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धन्यवाद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इस प्रस्तुति को देखने के लिए धन्यवाद!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उम्मीद है कि आपने संज्ञा के बारे में कुछ नया सीखा होगा।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 के बारे में अधिक जानने के लिए आप अन्य स्रोतों का उपयोग कर सकते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यदि आपके कोई प्रश्न हैं, तो कृपया पूछने में संकोच न करें।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आपके भविष्य के प्रयासों के लिए शुभकामनाएं!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नाम का जादू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व्यक्तिवाचक संज्ञा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जातिवाचक संज्ञा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भाववाचक संज्ञा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समूहवाचक संज्ञा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द्रव्यवाचक संज्ञा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 का लिंग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 का वचन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 का प्रयोग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धन्यवाद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नाम का जादू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 एक नाम है। यह किसी व्यक्ति, वस्तु, स्थान या विचार को दर्शाता है। यह भाषा की मूल इकाई है।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संज्ञाएं हमें दुनिया को समझने और व्यवस्थित करने में मदद करती हैं। बिना संज्ञाओं के संवाद मुश्किल होगा।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कई प्रकार की संज्ञाएं हैं, जैसे व्यक्तिवाचक, जातिवाचक, भाववाचक, समूहवाचक और द्रव्यवाचक।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सही संज्ञा का प्रयोग स्पष्ट और प्रभावी संचार के लिए महत्वपूर्ण है।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आइए संज्ञा के विभिन्न पहलुओं को विस्तार से जानें और उदाहरणों के साथ समझें।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व्यक्तिवाचक संज्ञा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ये विशेष व्यक्तियों, स्थानों या वस्तुओं के नाम हैं। हमेशा बड़े अक्षरों से शुरू होते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जैसे: राम, दिल्ली, ताजमहल, रामायण आदि। ये अद्वितीय पहचान प्रदान करते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ये किसी विशिष्ट व्यक्ति या वस्तु को पहचानने में मदद करते हैं, जिससे भ्रम कम होता है।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व्यक्तिवाचक संज्ञाओं को आसानी से पहचाना जा सकता है क्योंकि ये हमेशा बड़े अक्षरों से शुरू होते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उदाहरण: 'रीता स्कूल जा रही है।' 'भारत एक महान देश है।' इन वाक्यों में रीता और भारत व्यक्तिवाचक संज्ञा हैं।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जातिवाचक संज्ञा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ये एक ही प्रकार के व्यक्तियों, वस्तुओं या स्थानों के लिए सामान्य नाम हैं। छोटे अक्षरों से शुरू होते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जैसे: लड़का, नदी, शहर, पुस्तक आदि। ये सामान्य श्रेणी को दर्शाते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व्यक्तिवाचक संज्ञा के विपरीत, जातिवाचक संज्ञा किसी विशेष को नहीं दर्शाती।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ये एक ही प्रकार की सभी वस्तुओं या व्यक्तियों को संदर्भित कर सकते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उदाहरण: 'बच्चा खेल रहा है।' 'नदी बह रही है।' इन वाक्यों में बच्चा और नदी जातिवाचक संज्ञा हैं।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भाववाचक संज्ञा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ये भावनाएं, गुण या अवस्थाएं हैं जिन्हें हम देख या छू नहीं सकते, केवल महसूस कर सकते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जैसे: खुशी, दुख, प्रेम, ईमानदारी, बचपन आदि। ये अमूर्त अवधारणाएं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ये हमें भावनाओं और गुणों को व्यक्त करने में मदद करती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भाववाचक संज्ञाएँ हमारे आंतरिक अनुभवों को शब्दों में व्यक्त करने का साधन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उदाहरण: 'खुशी अनमोल है।' 'ईमानदारी सबसे अच्छी नीति है।' इन वाक्यों में खुशी और ईमानदारी भाववाचक संज्ञा हैं।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समूहवाचक संज्ञा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ये व्यक्तियों या वस्तुओं के समूह को दर्शाते हैं। एक इकाई के रूप में माने जाते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जैसे: परिवार, सेना, कक्षा, भीड़ आदि। ये एक समूह को दर्शाते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ये हमें समूहों को आसानी से पहचानने और वर्णित करने में मदद करते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समूहवाचक संज्ञाएँ एक समूह को एक इकाई के रूप में दर्शाती हैं, भले ही उसमें कई सदस्य हों।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उदाहरण: 'परिवार खुश है।' 'सेना विजयी हुई।' इन वाक्यों में परिवार और सेना समूहवाचक संज्ञा हैं।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द्रव्यवाचक संज्ञा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ये पदार्थ या सामग्री के नाम हैं जिन्हें मापा जा सकता है। इन्हें गिना नहीं जा सकता।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जैसे: पानी, सोना, चीनी, दूध आदि। ये मापने योग्य पदार्थ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ये हमें पदार्थों को पहचानने और मापने में मदद करते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द्रव्यवाचक संज्ञाएँ मात्रात्मक होती हैं और इन्हें मापने के लिए इकाइयों का उपयोग किया जाता है।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उदाहरण: 'मुझे पानी चाहिए।' 'सोना महंगा है।' इन वाक्यों में पानी और सोना द्रव्यवाचक संज्ञा हैं।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 का लिंग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संज्ञाओं का लिंग होता है: पुल्लिंग (पुरुष) और स्त्रीलिंग (महिला)।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जैसे: लड़का (पुल्लिंग), लड़की (स्त्रीलिंग), पिता (पुल्लिंग), माता (स्त्रीलिंग)।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लिंग हमें व्यक्तियों और वस्तुओं को उनके लिंग के आधार पर पहचानने में मदद करता है।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कुछ संज्ञाओं का लिंग स्पष्ट होता है, जबकि कुछ संज्ञाएँ उभयलिंगी हो सकती हैं।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उदाहरण: 'लड़का खेल रहा है।' 'लड़की पढ़ रही है।' लिंग के आधार पर वाक्यों का निर्माण।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2025-05-04T03:45:33Z</dcterms:created>
  <dcterms:modified xsi:type="dcterms:W3CDTF">2025-05-04T03:45:33Z</dcterms:modified>
</cp:coreProperties>
</file>