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Business Success in a Global Community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Developing Essential Skills and Competencies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Business Transformation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Driving organizational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a transformational mindset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and successful examples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and professional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continuous learning in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Contributing to the global community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success through essential skills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network of professional connections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developing a hard skill set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Certification, learning, and events in the global community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communication and leadership in business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a global mindset on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Competency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Modeling probabilities under a competency framework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Budgeting for leadership development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business acumen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global mindset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Manager Institute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Online institute for managers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Weekly sessions on various business topics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Special focus on Ukraine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Networking opportunities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Conference and Exhibition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Annual conference in Chicago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Exhibition showcasing solutions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Special prices and conditions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Opportunities for learning and networking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Rewards and Recognition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mindset rewarded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leadership development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Inclusion and diversity initiatives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Recognition for high potential candidates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Leadership and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effective leadership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Development programs for managers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and real-life examples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User-friendly learning system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Project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Project management certification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Team leadership and group dynamics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Practical application in the American context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Intermediate English language level required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Cross-Cultural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 communication in a diverse environment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cultural differences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inclusive workplaces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Certification program for effective cross-cultural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2023-10-16T18:24:13Z</dcterms:created>
  <dcterms:modified xsi:type="dcterms:W3CDTF">2023-10-16T18:24:13Z</dcterms:modified>
</cp:coreProperties>
</file>