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International Partnerships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New Perspectives and Collaborations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Introducing Mai Andrew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Prominent figure in the industry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Highly respected and knowledgeable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Known for innovative solutions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Creative and driven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Exploring the Thomas Jefferson Partnership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Private collaboration for new possibilities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Bringing together diverse expertise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Mutual benefits and growth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Innovative solutions for common challenges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Forbes Connection: Uniting Business Leaders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Exclusive network of influential individuals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Strengthening alliances and knowledge exchange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to valuable resources and opportunities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Enabling strategic decision-making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Collaborating with Russian Partner Morgan Company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new markets and opportunities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Cross-cultural exchange for business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Leveraging each other's strengths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strong international presence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Introducing Charlie Norton and Benjamin Morgan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Highly accomplished professionals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Experts in their respective fields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Complementary skills and knowledge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Synergy for groundbreaking projects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Expanding the Network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Growing contact base with industry leaders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Strengthening collaborations and knowledge sharing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to diverse perspectives and resources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Driving innovation and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Embracing Global Opportunities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Harnessing the power of international partnerships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Driving innovation and business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global presence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new possibilities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2023-10-16T13:17:46Z</dcterms:created>
  <dcterms:modified xsi:type="dcterms:W3CDTF">2023-10-16T13:17:46Z</dcterms:modified>
</cp:coreProperties>
</file>