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Competition and Monopoly: Unveiling the Illusions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Why competition may not be as valuable as we think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Competition as an Illusion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Reevaluating the perception of competition as valuable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 nature's inclination towards imitation and validation through competition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Questioning the wisdom of crowded competition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thinking critically about the value of competition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main points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need to think beyond traditional views of competition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consider the role of monopoly and value creation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 and invitation for further discussion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 Till, founder of PayPal and Palantir, discusses strategy and competition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the importance of creating value and capturing a fraction of 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misconception around the value of competition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Introduces the concept of monopoly as a desirable goal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Value of a Business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valuable company creates x dollars of value for the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Value is determined by both creating something of value (x) and capturing a fraction of that value (y)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 and y are independent variables, indicating the potential for large x with a small 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Illustration of the airline industry vs. Google as an example of different valuations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Perfect Competition vs. Monopoly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Perfect competition is often seen as efficient and desirable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Monopoly, on the other hand, is viewed as stable and valuable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Contrasts the characteristics and outcomes of perfect competition and monopoly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the dichotomy between these two types of businesses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Lies about Business Types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often lie about their nature to fit the desired image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Monopolies pretend to be highly competitive to avoid regulation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Non-monopolies claim uniqueness to differentiate themselves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deceptive narratives told by businesses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a Monopoly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Starting with small markets and expanding is key to monopoly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successful companies in Silicon Valley followed this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Amazon, eBay, and Facebook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creating a monopoly by offering something unique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Characteristics of a Monopoly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Monopoly businesses often have proprietary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effects and economies of scale contribute to their dominance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Branding also plays a role in creating monopoly power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businesses are particularly good at achieving monopoly-like status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Last Mover Advantage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the last company in a category is valuable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of the value in companies exists in the future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historical examples like Microsoft and Google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Emphasizes the importance of long-term durability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Science and Technology: Capturing Value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Science and technology innovations don't always lead to capturing value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Scientists rarely make money from their inventions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valuable innovations without significant financial rewards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structure of industries and the role of competition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2023-10-16T15:32:04Z</dcterms:created>
  <dcterms:modified xsi:type="dcterms:W3CDTF">2023-10-16T15:32:04Z</dcterms:modified>
</cp:coreProperties>
</file>