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Установка Windows 10 и настройка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Простой официальный метод установки и оптимизации операционной системы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Подготовка установочного носителя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Найдите флешку минимум на 8 гигабайт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Скачайте утилиту Media Creation Tool с официального сайта Windows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Создайте установочный носитель на флешке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Подключите флешку и установите ее как первичный загрузочный диск в BIOS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Установка Windows 10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Выберите версию Windows и примите условия лицензии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Отформатируйте и удалите все диски для чистой установки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Установите Windows на новый диск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Выберите регион и раскладку клавиатуры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Настройка Windows 10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Не подключайте Wi-Fi при первом запуске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Подключитесь к Wi-Fi и установите необходимые драйвера и обновления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Удалите ненужные приложения и службы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Отключите автоматические обновления и слежку от Microsoft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Оптимизация и дополнительные рекомендации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Подключитесь к интернету и установите актуальные драйвера Intel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Перезагружайте систему и проверяйте обновления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Настройте систему по своим предпочтениям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Пользуйтесь самой свежей и чистой версией Windows 10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2023-10-17T18:00:59Z</dcterms:created>
  <dcterms:modified xsi:type="dcterms:W3CDTF">2023-10-17T18:00:59Z</dcterms:modified>
</cp:coreProperties>
</file>