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ZFS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Next-Generation File System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ZFS is a feature-rich file system designed for secure and efficient data storage.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simplified administration, data integrity, scalability, and built-in storage features.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it has some limitations, ZFS provides powerful tools for managing and recovering data.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ZFS for NAS solutions, backup systems, or any application requiring high data security and reliability.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ZFS?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ZFS is a file system originally created by Sun Microsystems for Solaris.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combines concepts of file systems, logical disk managers, and physical media managers.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ZFS is designed for creating secure, reliable, and high-performance NAS solutions.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simplified administration and management of storage volumes and file systems.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ZFS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Simplified administration of volumes, RAID arrays, and file systems.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integrity is ensured through checksum calculations and automatic error correction.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Scalability with the ability to add new devices and manage cache.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Built-in storage features like replication, deduplication, compression, snapshots, and clones.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Limitations of ZFS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performance when the capacity is filled to 80% or more.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Inability to shrink a storage pool or change redundancy type without creating a new one.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specific operating systems or manual setup in some cases.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Installing ZFS on Ubuntu 20.04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the terminal using Ctrl+Alt+T.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Update the package list with 'sudo apt update'.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 ZFS utilities with 'sudo apt install zfsutils-linux'.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Verify the installation with 'zfs --version'.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ZFS Storage Pool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storage pool is a collection of virtual devices that store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'zpool create' command to create a pool.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the pool name and the devices to include in the pool.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Verify the mount point with 'df -h' and change it if needed.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ZFS Pools and File 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directories within the storage pool using 'zfs create'.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View all ZFS pools using 'zpool list'.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the configuration and status of each device in a pool using 'zpool status'.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new devices to a pool with 'zpool add'.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Snapshot and Recovery with ZFS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ZFS allows creating read-only snapshots of file systems at specific moments.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Snapshots can be used for backup or restoring data to a previous state.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'zfs snapshot' to create a snapshot and 'zfs rollback' to revert to a snapshot.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Send and receive snapshots for backup or remote copying using 'zfs send' and 'zfs receive'.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Compression in ZFS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ZFS offers various compression methods to save disk space and improve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default compression algorithm is lz4, providing a good balance of speed and compression ratio.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the compression level or algorithm using the 'zfs set compression' command.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the compression ratio with 'zfs get compressratio'.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2023-10-18T07:48:55Z</dcterms:created>
  <dcterms:modified xsi:type="dcterms:W3CDTF">2023-10-18T07:48:55Z</dcterms:modified>
</cp:coreProperties>
</file>