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Происхождение геоцентризма и его развитие в астрономии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История представлений о строении мира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Введение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Представления о плоской и неподвижной Земле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Антропоцентризм и его влияние на научные представления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Развитие мыслей в Древней Греции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Геоцентрическая система мира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Земля как неподвижный центр мира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Идеи Пифагора и его взгляды на форму Земли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Представления Демокрита о размерах Солнца, Луны и Млечного Пути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Аристотель и его система научных знаний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Роль Аристотеля в развитии геоцентризма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Земля как центр тяжести и движения в мире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Аргументы Аристотеля против движения Земли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Заключение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История геоцентризма и его влияние на современные научные представления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Неподвижность Земли и отсутствие видимых изменений на небесной сфере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Развитие современных астрономических представлений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2023-10-17T17:35:29Z</dcterms:created>
  <dcterms:modified xsi:type="dcterms:W3CDTF">2023-10-17T17:35:29Z</dcterms:modified>
</cp:coreProperties>
</file>