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 in Healthcare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Transforming the Future of Medicine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Artificial intelligence (AI) in healthcare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AI in improving diagnosis and treatment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challenges in healthcare industry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AI can revolutionize healthcare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Medical Imaging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accuracy and efficiency of medical image analysis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Detecting early signs of diseases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patient outcomes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in implementing AI in medical imaging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AI-Powered Virtual Assistants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patient satisfaction and experience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communication between healthcare providers and patients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Personalized healthcare recommendations and reminders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Security and privacy concerns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Predictive Analytics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AI to predict disease outbreaks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high-risk patients and prioritizing interventions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Optimizing resource allocation in healthcare facilities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in predictive analytics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Drug Discovery and Development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Accelerating drug discovery process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potential drug candidates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Reducing time and cost of clinical trials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implications of AI in drug development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 and Future Directions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key points discussed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future applications of AI in healthcare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and considerations for widespread adoption of AI in healthcare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 to action for embracing AI in healthcare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2023-10-16T14:49:23Z</dcterms:created>
  <dcterms:modified xsi:type="dcterms:W3CDTF">2023-10-16T14:49:23Z</dcterms:modified>
</cp:coreProperties>
</file>