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to Embrace Misery and Live a Miserable Life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Cutting Through Happiness and Finding True Misery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8: Isolate Yourself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meaningful connections and isolate yourself from others.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Limit social interactions to maintain misery.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Stay away from positive environments and nature.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Disregard personal responsibility and blame others for your unhappiness.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9: Neglect Physical Health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Ignore the importance of physical exercise and well-being.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activities that promote physical fitness and improve mood.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Choose a sedentary lifestyle devoid of any physical exertion.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Associate discomfort with personal growth and fulfillment.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10: Fear Uncertainty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Shy away from embracing uncertainty and taking risks.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stepping out of your comfort zone for fear of positive outcomes.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Choose stability and predictability above all else.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Dismiss the potential for growth and fulfillment through uncertain situations.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Recap the ten steps to living a miserable life.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importance of embracing misery and avoiding happiness.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the audience to continue living a miserable existence.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the audience for their time and dedication to misery.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a world obsessed with happiness, let's uncover the secrets of true misery.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Learn how to embrace a miserable life and avoid any hint of joy or fulfillment.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 the power of negativity and self-sabotage in everyday activities.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Join us on this journey to absolute despair and dissatisfaction.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1: Diet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of diet on your mood and well-being.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healthy foods and indulge in processed junk.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Say no to vegetables and whole foods.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Stick to affordable, poor quality processed foods.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2: Materialism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Buying unnecessary and wasteful items to perpetuate dissatisfaction.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investing in useful products or experiences.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Upgrade your phone frequently without utilizing its capabilities.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Prioritize instant gratification over long-term fulfillment.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3: Avoid Challenges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Resisting difficult tasks to preserve misery.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Engage in mindless distractions instead of facing challenges.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Prioritize frivolous activities like social media or pornography.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Deliberately avoid personal growth and development.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4: Abandon Ambition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Reject setting goals or taking proactive steps towards success.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 a lack of ambition to sustain a miserable existence.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progress and the possibility of finding fulfillment.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Stay within your comfort zone and settle for mediocrity.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5: Surroundings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 a disorganized and uninspiring living space.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Eliminate any signs of organization or beauty in your environment.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natural elements and sources of inspiration.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 a dull and oppressive living environment.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6: Reject Creativity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Deny yourself any creative outlets or artistic pursuits.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Suppress any activities that promote mental health and relaxation.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Curb opportunities for self-expression and personal growth.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Discourage engagement with the arts and creative endeavors.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7: Embrace Pessimism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Adopt a perpetual negative outlook on life.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Expect the worst in every situation, regardless of reality.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Disregard any advice that promotes positive thinking.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Assume the role of a victim and wallow in self-pity.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2023-10-16T17:13:29Z</dcterms:created>
  <dcterms:modified xsi:type="dcterms:W3CDTF">2023-10-16T17:13:29Z</dcterms:modified>
</cp:coreProperties>
</file>