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X-rays in 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 Comprehensive Guide to Reading and Analyzing X-rays in Ear, Nose, and Throat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X-rays in 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Differentiating between plain and contrast x-rays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the visible region and anatomical landmarks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Detecting pathological findings and making a diagnosis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Determining the side of pathology through labels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Nasal Bone X-rays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views and their significance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Differentiating normal grooves vs nasal bone fractures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anatomy and common fractures of the nasal bone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bilateral and unilateral nasal bone opacity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Paranasal Sinus X-rays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basic anatomy and different sinuses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key views for visualization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significance of Waters view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Differentiating between acute and chronic sinusitis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Mastoid and Temporal X-rays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different views for mastoid and temporal region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importance of Schüller's view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Recognizing mastoid cells and anatomical structures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Detecting abnormalities and potential diagnoses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Head and Neck X-rays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normal spaces in the head and neck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important landmarks and structures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significance of the retropharyngeal space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Differentiating between foreign bodies and normal anatomy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Contrast X-rays and Barium Studies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advantages and contraindications of contrast studies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role of barium sulfate in imaging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characteristic findings in specific conditions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the treatment options based on imaging results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2023-10-18T15:31:18Z</dcterms:created>
  <dcterms:modified xsi:type="dcterms:W3CDTF">2023-10-18T15:31:18Z</dcterms:modified>
</cp:coreProperties>
</file>