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As Leis da Robótica: Uma visão futurística de Isaac Asimov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Explorando as implicações éticas e morais da inteligência artificial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Introdução às Leis da Robótica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Leis da Robótica são uma criação de Isaac Asimov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leis visam estabelecer uma convivência harmoniosa entre humanos e robôs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três leis são: não ferir os humanos, obedecer às ordens humanas e proteger a própria existência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Asimov descreveu essas leis em seu livro 'Eu, Robô' na década de 50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Aplicações atuais das Leis da Robótica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leis de Asimov se revelam cada vez mais relevantes nos dias de hoje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 o avanço da inteligência artificial, surgem questões sobre a autonomia dos robôs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Os robôs estão se tornando mais independentes e capazes de tomar decisões próprias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Isso traz preocupações sobre possíveis erros de julgamento e até mesmo sobre a consciência dos robôs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Implicações éticas e morais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implicações éticas e morais da inteligência artificial são complexas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Ainda não temos respostas definitivas para muitas questões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possibilidade de robôs exigirem direitos levanta debates sobre o sentido da vida e a consciência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Vivemos em uma época intrigante, onde as tecnologias avançam rapidamente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Conclusão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Leis da Robótica são uma prévia do futuro que Asimov imaginou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evolução tecnológica nos surpreende a cada dia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Há muito a ser discutido e explorado nesse campo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Continuaremos a acompanhar e refletir sobre o papel dos robôs em nossas vidas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2023-10-18T16:22:44Z</dcterms:created>
  <dcterms:modified xsi:type="dcterms:W3CDTF">2023-10-18T16:22:44Z</dcterms:modified>
</cp:coreProperties>
</file>