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Managing Anger and Conflict Resolution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emotions and maintaining healthy relationships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Conflict and anger are common in relationships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Learning to manage emotions is crucial for healthy interactions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focuses on understanding anger and resolving conflicts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explore effective strategies for dealing with anger and conflicts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Anger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Anger is a natural emotion that arises in response to a perceived threat or injustice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lead to impulsive actions or aggressive behavior if not managed properly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Recognizing triggers and understanding the underlying causes of anger is essential for effective anger management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Developing healthy coping mechanisms can help in responding constructively to anger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Resolving Conflicts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Conflicts arise due to differences in opinions, values, or interests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conflict resolution involves active listening, empathy, and finding win-win solutions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common ground and compromising are key strategies for resolving conflicts peacefully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Communication plays a vital role in resolving conflicts and maintaining healthy relationships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Dealing with Anger in Relationships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Anger can negatively impact relationships if not managed properly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Expressing anger assertively and respectfully can prevent escalation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Maintaining open and honest communication is essential for resolving conflicts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Taking responsibility for one's actions and apologizing when necessary helps in rebuilding trust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Managing anger and resolving conflicts is essential for maintaining healthy relationships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understanding our emotions and using effective strategies, we can create a more harmonious environment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Practice active listening, empathy, and assertive expression to cultivate better relationships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strive to build a supportive and peaceful community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2023-10-18T16:55:30Z</dcterms:created>
  <dcterms:modified xsi:type="dcterms:W3CDTF">2023-10-18T16:55:30Z</dcterms:modified>
</cp:coreProperties>
</file>