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Review of Machine Learning Books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guide for both beginners and experienced professionals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Review of machine learning books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Useful for beginners and experienced professionals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Books organized by increasing difficulty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First book: Head First Git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Head First Git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Well-written and structured with simple language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Illustrations and practical exercises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Suitable for beginners and as a reference for experienced professionals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Algorithms with Python Examples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main algorithms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Useful for practical interviews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and explanations for optimal coding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Projects on clustering, recommendations, and more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ML System Design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Suitable for senior developers and team leads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Focuses on ML system design, including Spark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big data projects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Covering database concepts and MLP library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Managing Programmers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Recommended for aspiring leaders and managers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Covers different types of programmers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Discusses self-organization and common mistakes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Includes insights on leadership during challenging times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Each book has its strengths and weaknesses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Progressive learning approach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Valuable resources for different career stages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Continued learning and growth are essential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2023-10-19T20:33:17Z</dcterms:created>
  <dcterms:modified xsi:type="dcterms:W3CDTF">2023-10-19T20:33:17Z</dcterms:modified>
</cp:coreProperties>
</file>