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Season Ten Announcement and Easy Mode in Super Card History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Halloween content and table flip mode in Season Nine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Summary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Halloween cards have arrived and a Roman reign has begun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Season ten announcement expected sooner than anticipated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Possibly one of the last videos of season nine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Covering In fact, a big announcement from Cat on Twitter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Hidden message hinting at season ten reveal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Easiest Mode in Super Card History: Table Flip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table flip mode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Comparison with other relatively easy modes like 24/7 and Code Breakers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viewers to share their best rewards from table flip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Mentioning the hidden word challenge in the video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Transitioning to Halloween packs and cards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Halloween Packs and Cards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Discussion about the cool Halloween cards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Mention of a Pan and Pro in the packs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Transitioning to the demonstration of Table Flip mode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the reward system and chances of getting something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 progress and collection of Halloween cards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Table Flip Mode Demonstration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Explaining the concept of Table Flip mode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Sharing personal experience and progress with the mode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Mentioning the challenge of achieving a high flip count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Showing the rewards and legacy cards obtained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Comparison with other packs and modes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Jump Scare Pack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Introducing the Jump Scare Pack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Discussion about the Myth Pro cards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 experience and thoughts on the pack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Comparison with other packs in terms of value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Final thoughts and conclusion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2023-10-17T04:13:38Z</dcterms:created>
  <dcterms:modified xsi:type="dcterms:W3CDTF">2023-10-17T04:13:38Z</dcterms:modified>
</cp:coreProperties>
</file>