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Education and Literacy in Imperial Russia and the Soviet Union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journey from low literacy rates to revolutionary change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Imperial Russia, literacy rates were low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Only 1/5 of the population could read and write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Totalitarianism hindered progress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 Soviet Union, education was prioritized for all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 progress was made in literacy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Early Efforts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 All-Russian Census in 1897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26% of the population was literate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education opportunities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Schools focused mainly on basic reading and writing skills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Revolutionary Changes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Decree on the liquidation of illiteracy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Organizing literacy campaigns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Compulsory education for citizens aged 8-50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Establishing literacy schools in various locations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Supporting participants with incentives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of Literacy Campaigns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 increase in literate individuals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Focused on basic reading, writing, and simple calculations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Soviet citizens gained political awareness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new society through education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Expansion of libraries and book availability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Educational Reforms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Expansion of technical schools and universities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education opportunities to non-Slavic populations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equal access to education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 growth of educational institutions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Preparing millions of skilled professionals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Soviet Union revolutionized education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Dramatic increase in literacy rates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Education became accessible to millions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Improvement in overall educational opportunities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Legacy of Soviet education still impacts former republics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2023-10-17T15:26:07Z</dcterms:created>
  <dcterms:modified xsi:type="dcterms:W3CDTF">2023-10-17T15:26:07Z</dcterms:modified>
</cp:coreProperties>
</file>