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Bolivia: Land of Diversity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Unveiling the Wonders of Bolivia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Bolivia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Bolivia is the highest and most isolated country in South America.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became independent from Spain on August 6, 1820.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Bolivia is one of the few places in the world where mining is widespread.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Jiwanaku, an archaeological site in Bolivia, is among South America's most intriguing.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Bolivia's Natural Wonders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Bolivia Lake, straddling the border between Peru and Bolivia, is the world's highest navigable lake.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Bolivia has an annual rainfall of over five meters, making it one of the wettest countries on the planet.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Llama, a native animal, serves as a valuable resource for meat, wool, leather, and fuel.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Avocado is used as a source of food and fuel, with dried dung commonly used in rural communities.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Language and Culture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Bolivia has over thirty official languages, including Quechua and Aymara.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Spanish is the most widely spoken language in the country.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indigenous languages reflect Bolivia's diverse cultural heritage.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fusion of indigenous traditions and Spanish influences creates a unique cultural tapestry.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Obligatory Military Service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Military service is obligatory in Bolivia for all men between the ages of eighteen and twenty-two.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requirement aims to ensure the country's defense and strengthen national identity.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provides young men with training and discipline, fostering a sense of patriotism.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military service plays a vital role in Bolivia's national security.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Bolivia is a land of diverse landscapes, rich cultural heritage, and unique traditions.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From its highest navigable lake to its intriguing archaeological sites, Bolivia offers unparalleled natural and historical wonders.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fusion of indigenous cultures with Spanish influences creates a vibrant and captivating cultural tapestry.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Bolivia to witness its breathtaking beauty and immerse yourself in its vibrant traditions and warm hospitality.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2023-10-17T03:16:52Z</dcterms:created>
  <dcterms:modified xsi:type="dcterms:W3CDTF">2023-10-17T03:16:52Z</dcterms:modified>
</cp:coreProperties>
</file>