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Moore's Law: The Power of Predicting Transistor Count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Past and Future of Computing Technology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What is Moore's Law?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Moore's Law is a theory named after Gordon Moore, co-founder of Intel.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claims that the number of transistors in a computer chip doubles every two years.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Intel, known for its processors, popularized this theory.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But does Moore's Law accurately predict transistor count?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And does it still hold up today?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Gordon Moore: Background and Achievements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Gordon Moore was born on January 3rd, 1929.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attended the University of California and holds a PhD in physics and chemistry.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1968, he co-founded Intel and served as its CEO for 12 years.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Moore retired at the age of 72, leaving a lasting impact on the technology industry.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Transistor Count Over Time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Graph showing transistors per square millimeter by year.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 line represents the predicted transistor count based on Moore's Law.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there are outliers, the trend closely aligns with the predicted count.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Moore's Law has been a reliable indicator for technological advancements.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Is Moore's Law Still Applicable Today?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Moore's Law continues to accurately predict the future of computing technology.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recent years, it has been more accurate than in the past.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law remains a guiding principle for the industry.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Technological advancements continue to align with Moore's Law.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Moore's Law has played a significant role in shaping the world of computing.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accurately predicted the transistor count in computer chips for decades.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some outliers, the trend closely follows Moore's Law.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theory remains a cornerstone for technological advancements.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2023-10-18T07:53:16Z</dcterms:created>
  <dcterms:modified xsi:type="dcterms:W3CDTF">2023-10-18T07:53:16Z</dcterms:modified>
</cp:coreProperties>
</file>