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Israel-Hamas Conflict on India's Economy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Examining the war's consequences on bilateral trade, infrastructure development, and oil prices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war between Israel and Hamas has been ongoing for decades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current round of violence is devastating for the people of the two countries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conflict also has the potential to impact the global economy, including India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Bilateral trade between India and Israel exceeds ten billion dollars annually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Bilateral Trade between India and Israel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India exports various products to Israel, including automotive diesel, chemicals, machinery, textiles, and agricultural products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imports from Israel to India include defense machinery, petroleum oils, and electrical equipment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ongoing conflict may disrupt trade, leading to delays, increased costs, and a decline in trade volume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Resource diversion from trade promotion to conflict response is a potential consequence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India-Israel-UAE-US Trade and Infrastructure Corridor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proposed corridor aims to connect India, Israel, UAE, and the 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potential to boost trade and investment among the four countries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 ongoing conflict may hinder corridor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Delays in infrastructure construction and increased security risks are possible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Oil Prices and the Indian Economy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 and Hamas are located in the Middle East, a crucial oil-producing region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Any disruption in oil production may lead to a sharp rise in oil prices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Higher oil prices would negatively impact the Indian economy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India, being a net oil importer, would experience higher inflation and slower economic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Monitoring the development of various factors is crucial for understanding India's economic impact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Israel-Hamas conflict's consequences on bilateral trade, corridor development, and oil prices must be assessed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ongoing conflict demands close attention to its evolving dynamics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2023-10-16T17:17:03Z</dcterms:created>
  <dcterms:modified xsi:type="dcterms:W3CDTF">2023-10-16T17:17:03Z</dcterms:modified>
</cp:coreProperties>
</file>