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Contemporary Philippine Arts from the Regions, Lesson Five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Composition, Content, and Context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Significance and Relevance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Personal, social, cultural, historical, artistic, educational, political, expert, and environmental significance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importance of the content and context in understanding the meaning of an artwork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6" name="Text 3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Composition, content, and context are essential aspects of contemporary Philippine arts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Understanding these properties helps in analyzing and appreciating artworks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Art reflects the subject, composition, and content of the artist's intention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Thank you for joining us in this lesson on Composition, Content, and Context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Welcome to Contemporary Philippine Arts from the Regions, Lesson Five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Our lesson for today is Composition, Content, and Context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three basic properties of a work of art are subject, composition, and content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If any of these three elements are missing, it wouldn't be considered an artwork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Subject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Subject refers to what the artwork is about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It includes big ideas, themes, subject matter, and point of view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Literary sources and visual sources can also be the subject of an artwork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Art can also intersect with music, film, theater, and dance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Composition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Composition refers to the elements and principles of art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Size and scale, media material, process, and skill are also part of composition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 carefully chosen size and scale can give meaning and importance to an artwork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Different materials and processes can be used to create unique effects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Content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Content refers to the context in which the artwork exists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Context includes answers to questions like when, where, who, and why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significance and relevance of an artwork can also be part of its content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Art can have personal, social, cultural, historical, artistic, educational, political, expert, or environmental significance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Examples of Subject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Minors in the Sierra by Charles Christian and August Sw oath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Natural Beach by Robert Roger Brown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Kim bay twenty eighteen installation artwork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Size and Scale Examples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Hyper-realistic sculptures by Ron Mueck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Hans Haacke's artwork 'The Imaginary Museum'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6" name="Text 3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Media Material Examples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Wee Teng Boon's self-portrait made with real teeth, fingernails, and hair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Michael Heizer's artwork 'Levitated Mass' made with a giant boulder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6" name="Text 3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Process and Method Examples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John Sa Sa's artwork created using toxic sludge from abandoned coal mines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Gustav Klimt's portrait of Adele Bloch-Bauer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6" name="Text 3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2023-10-16T17:07:45Z</dcterms:created>
  <dcterms:modified xsi:type="dcterms:W3CDTF">2023-10-16T17:07:45Z</dcterms:modified>
</cp:coreProperties>
</file>