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Public-Private Partnerships and Project Finance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Benefits and Challenges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PPPs involve long-term contracts between the public and private sectors for the construction and operation of public infrastructure.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sector capital is used to fund the infrastructure, with payments aimed at recovering the investment and generating returns.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Risk is transferred to the private sector, incentivizing efficient operations and maintenance.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PPPs differ from privatization as public ownership is not transferred, and the public sector remains accountable to users.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PPPs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Concession Model: User pays model for economic infrastructure like roads, bridges, and railways.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Availability PPP: Public sector pays for social infrastructure like hospitals and schools.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Franchise arrangements and leases are also referred to as PPPs, but they have different structures and purposes.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Reasons for PPPs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public sector budget necessitates private sector involvement.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Accelerating infrastructure investment and development.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allocation of risks between the public and private sectors.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PPP projects address infrastructure needs and provide economic and social benefits.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PPP Contracts and Specifications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PPP contracts specify the outputs expected from the private sector, not the specific methods to achieve them.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Contracts include payment and performance regimes, incentivizing quality services and risk management.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Allocation of risks is a critical aspect, with some risks better suited for the public sector to handle.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Accommodating change and termination provisions must also be included.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Risks and Challenges in PPPs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Construction risks: Delays, cost overruns, or failure to meet specifications.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Operating and maintenance risks: Revenue generation, operating costs, and asset maintenance.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Lifecycle risks: Replacement or upgrade costs for assets over the contract period.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Political, legal, and regulatory risks: Changes in laws and regulations that impact the project's viability.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Managing PPP Risks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Comprehensive risk identification and allocation is crucial.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Robust contract provisions for risk-sharing, compensation, and dispute resolution.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performance evaluation mechanisms to ensure service quality.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inspections and evaluations to address asset maintenance and hand back.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PPPs offer an alternative financing and delivery model for public infrastructure projects.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provide benefits through efficient risk allocation and private sector expertise.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contract specifications and risk management are essential for successful PPPs.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Ongoing evaluations and adaptability are crucial for addressing changing needs and risks over the contract period.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2023-10-17T18:33:57Z</dcterms:created>
  <dcterms:modified xsi:type="dcterms:W3CDTF">2023-10-17T18:33:57Z</dcterms:modified>
</cp:coreProperties>
</file>