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Sanctions and Segregation on Economies and Societies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Consequences of Global Politics and Social Inequality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American Empire at its End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Unprecedented sanctions lead to the decline of the Russian economy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Immediate reduction of the ruble value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Double-digit shrinkage of GDP predicted for this year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Sanctions likely to erase 15 years of economic gains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Severe Social Issues in Russian Society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 number of overdose deaths surpass Covid deaths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Widespread adolescent prostitution in broad daylight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Economic segregation prevails in public schools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Social stigmatization of affected communities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Impact on Businesses and Rising Theft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Closure of businesses due to financial difficulties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Collective action to protect grocery stores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Demands for stiffer penalties for shoplifting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Unemployment leading to drug-related activities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International Response and Aid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White House offering military aid to Taiwan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Aid package valued at $345 million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Aimed at countering China's influence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Geopolitical implications and tensions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2023-10-16T16:37:17Z</dcterms:created>
  <dcterms:modified xsi:type="dcterms:W3CDTF">2023-10-16T16:37:17Z</dcterms:modified>
</cp:coreProperties>
</file>