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2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2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2.png"/><Relationship Id="rId4" Type="http://schemas.openxmlformats.org/officeDocument/2006/relationships/image" Target="../media/image-4-2.png"/><Relationship Id="rId5" Type="http://schemas.openxmlformats.org/officeDocument/2006/relationships/image" Target="../media/image-4-2.png"/><Relationship Id="rId6" Type="http://schemas.openxmlformats.org/officeDocument/2006/relationships/image" Target="../media/image-4-6.png"/><Relationship Id="rId7" Type="http://schemas.openxmlformats.org/officeDocument/2006/relationships/image" Target="../media/image-4-6.png"/><Relationship Id="rId8" Type="http://schemas.openxmlformats.org/officeDocument/2006/relationships/image" Target="../media/image-4-6.png"/><Relationship Id="rId9" Type="http://schemas.openxmlformats.org/officeDocument/2006/relationships/image" Target="../media/image-4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10064753/pexels-photo-10064753.jpeg?auto=compress&amp;cs=tinysrgb&amp;fit=crop&amp;h=1200&amp;w=800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2.png"/><Relationship Id="rId5" Type="http://schemas.openxmlformats.org/officeDocument/2006/relationships/image" Target="../media/image-6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473105/pexels-photo-6473105.jpeg?auto=compress&amp;cs=tinysrgb&amp;fit=crop&amp;h=1200&amp;w=800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2.png"/><Relationship Id="rId4" Type="http://schemas.openxmlformats.org/officeDocument/2006/relationships/image" Target="../media/image-9-2.png"/><Relationship Id="rId5" Type="http://schemas.openxmlformats.org/officeDocument/2006/relationships/image" Target="../media/image-9-2.png"/><Relationship Id="rId6" Type="http://schemas.openxmlformats.org/officeDocument/2006/relationships/image" Target="../media/image-9-6.png"/><Relationship Id="rId7" Type="http://schemas.openxmlformats.org/officeDocument/2006/relationships/image" Target="../media/image-9-6.png"/><Relationship Id="rId8" Type="http://schemas.openxmlformats.org/officeDocument/2006/relationships/image" Target="../media/image-9-6.png"/><Relationship Id="rId9" Type="http://schemas.openxmlformats.org/officeDocument/2006/relationships/image" Target="../media/image-9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Unlocking the Mystery: Understanding Heart Attacks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comprehensive guide to causes, symptoms, and prevention strategies.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Act Fast: Heart Attack!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Faster treatment means less heart muscle damage, leading to a stronger and healthier heart in the long run.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Quick intervention significantly improves survival chances after a heart attack, offering a better prognosis.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Prompt medical care can reduce the risk of long-term complications like heart failure and arrhythmias.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Delaying treatment allows irreversible heart muscle damage, potentially leading to chronic heart conditions.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Procrastination increases the risk of severe complications, including cardiac arrest and sudden death, avoid taking risks.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Waiting can result in a longer and more challenging recovery process, with a greater need for rehabilitation.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Decoding Heart Attacks: Diagnosis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Diagnosis relies on multiple methods, ensuring accurate detection and timely intervention for optimal patient outcomes.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Electrocardiograms (ECGs) record heart's electrical activity, quickly identifying telltale signs of a heart attack's damage.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Blood tests measure cardiac enzyme levels, revealing heart muscle damage indicating a possible myocardial infarction event.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Angiography visualizes blood flow through coronary arteries, pinpointing blockages causing the heart attack and guiding treatment.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Heart Treatment: Weighing Options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Medications can effectively manage symptoms and slow disease progression, offering a non-invasive approach to initial heart condition control.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Angioplasty provides a minimally invasive solution to open blocked arteries, quickly restoring blood flow and relieving chest pain symptoms.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Bypass surgery offers a long-term solution for severe blockages, creating new pathways for blood flow and improving overall heart function.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Medications often come with side effects, requiring careful monitoring and adjustments to find the optimal balance of benefits and risks.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Angioplasty carries a risk of restenosis, where the artery narrows again, potentially requiring repeat procedures to maintain open blood flow.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Bypass surgery is a major surgical procedure with a longer recovery period and potential complications like infection or bleeding issues.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Heart Health Heroes: Prevention Power!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healthy diet, rich in fruits and vegetables, is crucial for maintaining a healthy heart and preventing future issues.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Regular exercise strengthens the heart muscle, improves circulation, and helps manage weight, key for heart attack prevention.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Quitting smoking is paramount. Smoking damages blood vessels and significantly increases the risk of heart attacks and strokes.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Managing stress through relaxation techniques and mindfulness reduces strain on the heart and promotes overall well-being.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Understanding Heart Attacks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Coronary Arteries: Heart's Lifeline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Plaque Buildup: A Risky Timeline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The Clot's Deadly Grip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Hypoxia: Heart's Silent Threat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Heart Attack Warning Signs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Act Fast: Heart Attack!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Decoding Heart Attacks: Diagnosis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Heart Treatment: Weighing Options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Heart Health Heroes: Prevention Power!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Understanding Heart Attacks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The Definition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Myocardial Infarction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Blocked Blood Flow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Heart Muscle Damage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heart attack happens when blood flow to the heart muscle is significantly blocked, causing damage.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Myocardial infarction is the medical term for a heart attack, indicating death of heart muscle tissue.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primary cause is a blockage in a coronary artery, restricting oxygen and nutrient supply.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Lack of blood flow leads to oxygen deprivation, resulting in irreversible damage to the heart muscle cells.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Coronary Arteries: Heart's Lifeline</a:t>
            </a:r>
            <a:endParaRPr lang="en-US" sz="2300" dirty="0"/>
          </a:p>
        </p:txBody>
      </p:sp>
      <p:pic>
        <p:nvPicPr>
          <p:cNvPr id="3" name="Image 0" descr="https://images.pexels.com/photos/10064753/pexels-photo-1006475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These arteries exclusively deliver oxygen-rich blood to the heart muscle, ensuring continuous and proper functionality of the organ.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complex network ensures all parts of the heart receive adequate blood, supporting synchronized contractions and efficient pumping action.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Artery blockage leads to ischemia, depriving the heart of oxygen, potentially causing angina, heart attack, and long-term damage.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Atherosclerosis causes plaque buildup, narrowing arteries and reducing blood flow, raising the risk of cardiac events drastically over time.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Plaque Buildup: A Risky Timeline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1904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1910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1950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1990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12" name="Shape 10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0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pic>
        <p:nvPicPr>
          <p:cNvPr id="21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pic>
        <p:nvPicPr>
          <p:cNvPr id="23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Early Recognition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Cholesterol's Role</a:t>
            </a:r>
            <a:endParaRPr lang="en-US" sz="1300" dirty="0"/>
          </a:p>
        </p:txBody>
      </p:sp>
      <p:sp>
        <p:nvSpPr>
          <p:cNvPr id="26" name="Text 20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Framingham Study</a:t>
            </a:r>
            <a:endParaRPr lang="en-US" sz="1300" dirty="0"/>
          </a:p>
        </p:txBody>
      </p:sp>
      <p:sp>
        <p:nvSpPr>
          <p:cNvPr id="27" name="Text 21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Statin Revolution</a:t>
            </a:r>
            <a:endParaRPr lang="en-US" sz="1300" dirty="0"/>
          </a:p>
        </p:txBody>
      </p:sp>
      <p:sp>
        <p:nvSpPr>
          <p:cNvPr id="28" name="Text 22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Atherosclerosis, though affecting people for centuries, gained specific recognition as a disease entity. Research started focusing on arterial changes and their association with aging and lifestyle factors, laying groundwork for...</a:t>
            </a:r>
            <a:endParaRPr lang="en-US" sz="900" dirty="0"/>
          </a:p>
        </p:txBody>
      </p:sp>
      <p:sp>
        <p:nvSpPr>
          <p:cNvPr id="29" name="Text 2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Research began linking dietary cholesterol to plaque formation. Animal studies showed that high cholesterol intake could induce arterial lesions resembling atherosclerosis, initiating debate on the role of diet in heart...</a:t>
            </a:r>
            <a:endParaRPr lang="en-US" sz="900" dirty="0"/>
          </a:p>
        </p:txBody>
      </p:sp>
      <p:sp>
        <p:nvSpPr>
          <p:cNvPr id="30" name="Text 24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Framingham Heart Study highlighted risk factors such as high blood pressure, smoking, and elevated cholesterol levels. This landmark study provided critical data associating these factors with increased atherosclerosis risk,...</a:t>
            </a:r>
            <a:endParaRPr lang="en-US" sz="9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introduction of statins revolutionized atherosclerosis management by effectively lowering cholesterol levels. Clinical trials demonstrated statins' ability to reduce plaque buildup, prevent heart attacks and strokes, solidifying their role as...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The Clot's Deadly Grip</a:t>
            </a:r>
            <a:endParaRPr lang="en-US" sz="2300" dirty="0"/>
          </a:p>
        </p:txBody>
      </p:sp>
      <p:pic>
        <p:nvPicPr>
          <p:cNvPr id="3" name="Image 0" descr="https://images.pexels.com/photos/6473105/pexels-photo-647310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Unstable plaque within the artery can rupture, exposing the inner core to blood and initiating the clotting cascade.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Exposed plaque triggers rapid activation of clotting factors, leading to the formation of a thrombus, or blood clot.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growing clot can obstruct blood flow through the artery, depriving downstream tissues of oxygen and nutrients.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Reduced blood flow causes ischemia, tissue damage due to lack of oxygen, potentially leading to infarction or cell death.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Hypoxia: Heart's Silent Threat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Reduced oxygen supply deprives heart muscle cells, initiating a cascade of damaging events within the tissue.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Without sufficient oxygen, heart muscle cells (cardiomyocytes) undergo necrosis, or programmed cell death, rapidly.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Once cardiomyocytes die due to lack of oxygen, the damage becomes permanent, impacting heart function significantly.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death of heart cells leads to decreased pumping efficiency and overall heart functional decline over time.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Heart Attack Warning Signs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Chest Pain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Breathlessness Alert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Nausea Signals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Cold Sweats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Persistent chest pain or discomfort, often described as pressure, squeezing, or fullness, is a primary symptom.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Experiencing shortness of breath, even without chest pain, can indicate a potential heart issue.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Unexplained nausea or vomiting, especially accompanied by other symptoms, warrants immediate attention.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Breaking out in a cold sweat, unrelated to physical exertion or temperature, is a serious sign.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2025-04-17T18:34:01Z</dcterms:created>
  <dcterms:modified xsi:type="dcterms:W3CDTF">2025-04-17T18:34:01Z</dcterms:modified>
</cp:coreProperties>
</file>