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Presenting Containers: Understanding Present Simple and Present Continuous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usage and differences between present simple and present continuous tenses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Present Simple and Present Continuous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 containers refer to the present simple and present continuous tenses in English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tenses are used to describe actions happening in the present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have different forms and are used in specific contexts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their differences is important for effective communication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Present Simple: Actions and Habits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present simple tense is used to describe general actions and habits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used for repeated actions, routines, and facts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verb form remains the same for all subjects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I drink coffee every day, She speaks English fluently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Present Continuous: Actions in Progress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present continuous tense is used to describe actions happening at the moment of speaking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used for actions that are in progress and temporary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verb form includes 'be' verb + 'verb+ing' form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I am drinking coffee now, They are building a house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Present Simple vs Present Continuous: Usage Differences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 simple is used for general facts, routines, and habits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 continuous is used for actions happening now or in the near future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 simple: I eat pizza every day, Present continuous: I'm reading a book now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It's important to use the correct tense to convey the intended meaning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Examples of Present Containers in Everyday Language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use present containers in everyday language without realizing it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It's raining now, The film starts at 8 PM tonight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help us communicate about current situations and scheduled events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present containers enhances our language skills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 simple and present continuous tenses are essential for accurate and meaningful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Mastering the usage of present containers improves language skills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 practicing and observing present containers in conversations and texts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watching and see you in the next video!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2023-10-16T12:46:28Z</dcterms:created>
  <dcterms:modified xsi:type="dcterms:W3CDTF">2023-10-16T12:46:28Z</dcterms:modified>
</cp:coreProperties>
</file>