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risks of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potential to revolutionize industries and improve efficiency.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perform tasks such as speech recognition, problem-solving, and data analysis.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used in various fields including healthcare, finance, and entertainment.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Applications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used in autonomous vehicles to enhance driving safety and efficiency.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assistants like Siri and Alexa utilize AI to perform tasks and provide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provide customer support and automate repetitive tasks.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are used in healthcare for diagnosis and personalized treatment.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concerns regarding job displacement and unemployment.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data security are major concerns in AI-driven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Algorithmic bias can lead to discrimination and unfair decision-making.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guidelines and regulations are necessary to govern AI usage.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AI research will lead to more sophisticated systems.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may assist humans in solving complex problems and making informed decisions.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technologies like machine learning and neural networks will continue to evolve.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field of AI ethics will play a crucial role in shaping responsible AI development and deployment.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2023-10-16T17:33:03Z</dcterms:created>
  <dcterms:modified xsi:type="dcterms:W3CDTF">2023-10-16T17:33:03Z</dcterms:modified>
</cp:coreProperties>
</file>