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Evolution of Mobile Networks: From 1G to 5G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Digital Revolution in Connectivity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1G – The Dawn of Mobile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Launched in 1979 and first presented in Tokyo.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Covered all of Japan until 1984.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Only voice calls were possible.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World's first SMS sent in 1992.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2G – Global System for Mobile Communication (GSM)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Introduced in 1991.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Encrypted calls for improved security.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SMS and MMS enabled data transfer.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speeds of up to 64 Kbps.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3G – The Mobile Internet Era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Implemented in Japan in 2001.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Introduced mobile Internet browsing.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 and SMS services extended.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transfer speeds up to 2 Mbps.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4G – Long Term Evolution (LTE)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implemented in Sweden and Norway in 2009.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High-quality video streaming and fast mobile Internet access.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speeds up to 1 Gbps for fixed users.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Latency between 10-30 milliseconds.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5G – The Future of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implemented in South Korea in 2019.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Speeds ranging from 60 Mbps to 1000 Mbps.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Faster downloads and lower latency (&lt;2 milliseconds).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Supports 10 times more devices per square kilometer than 4G.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5G – Beyond Mobile Internet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Revolutionizing industries through digital transformation.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automation in various sectors.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technologies like AI, IoT, and blockchain.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Society-wide impact on healthcare, transportation, and more.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5G Speeds around the World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South Korea: Average download speed of 360 Mbps.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Taiwan: Average download speed of 309.9 Mbps.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United Arab Emirates: Average download speed of 269 Mbps.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2023-10-16T15:31:00Z</dcterms:created>
  <dcterms:modified xsi:type="dcterms:W3CDTF">2023-10-16T15:31:00Z</dcterms:modified>
</cp:coreProperties>
</file>