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Unique Houses and Architecture in Shanghai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through Modern and Traditional Designs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Shanghai is home to a variety of unique houses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blend of modern and traditional architecture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fascinating design elements in each house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stories behind these remarkable structures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House Design in Shanghai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Incredible variety of house designs in Shanghai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 of traditional Chinese, Western, and futuristic styles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international designers and architects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Houses designed to cater to different lifestyles and preferences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Modern Luxury Mansions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grandeur of modern luxury mansions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Impeccable design and finest quality materials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State-of-the-art amenities and luxurious features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Mansions designed for a lavish and comfortable lifestyle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Preservation of Traditional Architecture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Preservation of traditional Chinese architecture in Shanghai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houses with cultural significance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to protect and restore traditional buildings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of the rich history and heritage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Innovative Green Houses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concept of green houses in Shanghai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sustainable and eco-friendly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use of renewable energy 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Promotion of environmental consciousness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Shanghai offers a diverse range of unique houses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Blend of modern luxury, traditional architecture, and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designs that cater to different preferences and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city that truly exemplifies architectural excellence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2023-10-17T08:26:16Z</dcterms:created>
  <dcterms:modified xsi:type="dcterms:W3CDTF">2023-10-17T08:26:16Z</dcterms:modified>
</cp:coreProperties>
</file>