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notesMasterIdLst>
    <p:notesMasterId r:id="rId8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Relationship Id="rId11" Type="http://schemas.openxmlformats.org/officeDocument/2006/relationships/theme" Target="theme/theme1.xml"/><Relationship Id="rId1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Power of Music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Exploring the impact of music on our lives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Music is a universal language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has the power to evoke emotions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Music has been part of human culture for centuries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Music influences our moods and behaviors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Music can bring people together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Music and Emotions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Music has the ability to influence our emotions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Certain melodies can make us feel happy or sad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Music can be used as therapy for emotional well-being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Different genres of music evoke different emotions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tempo and rhythm of music can affect our mood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Music and Memory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Music has a strong connection with memory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Certain songs can trigger vivid memories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Music can enhance cognitive function and memory recall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Music therapy is used to improve memory in individuals with cognitive disorders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Musical mnemonics are effective for learning and memorization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Music and Productivity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Music can boost motivation and productivity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Ambient music can create a conducive work environment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Music can reduce distractions and improve focus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Upbeat music can enhance physical performance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Music in the workplace can improve employee morale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Music and Social Connection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Music has the ability to bring people together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Shared musical experiences foster social bonds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Music festivals and concerts create a sense of community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Music connects people across cultures and languages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Group singing promotes a sense of unity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2023-10-17T17:10:42Z</dcterms:created>
  <dcterms:modified xsi:type="dcterms:W3CDTF">2023-10-17T17:10:42Z</dcterms:modified>
</cp:coreProperties>
</file>