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our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universal language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power to evoke emotions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been part of human culture for centuries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influences our moods and behaviors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bring people together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Emotions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influence our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melodies can make us feel happy or sad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be used as therapy for emotional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of music evoke different emotions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tempo and rhythm of music can affect our mood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a strong connection with memory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songs can trigger vivid memories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enhance cognitive function and memory recall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improve memory in individuals with cognitive disorders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Musical mnemonics are effective for learning and memorization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Productivity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boost motivation and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Ambient music can create a conducive work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reduce distractions and improve focus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Upbeat music can enhance physical performance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in the workplace can improve employee morale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Social Connection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bring people together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Shared musical experiences foster social bonds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festivals and concerts create a sense of community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connects people across cultures and languages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 singing promotes a sense of unity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2023-10-17T17:10:42Z</dcterms:created>
  <dcterms:modified xsi:type="dcterms:W3CDTF">2023-10-17T17:10:42Z</dcterms:modified>
</cp:coreProperties>
</file>