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Transformation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Potential Within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Magic of Transformation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Transformation is the process of changing or refining something to improve its overall quality or performance.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be applied to various areas of life - personal, professional, and even in technology.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Transformation brings about growth, innovation, and resilience.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allows us to adapt to new challenges and seize opportunities.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Controllers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Controllers play a crucial role in the process of transformation.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define the desired outcome and set the direction for change.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Controllers have the power to influence and guide the transformation journey.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provide stability and ensure the transformation stays on track.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Transformer's Touch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transformer is the catalyst for change.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Through their actions and decisions, they bring about transformation.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have the ability to inspire and motivate others to embrace change.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Transformers bring new energy, ideas, and perspectives to the table.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Dealing with Transformation Challenges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Transformation can be met with resistance and obstacles.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requires effective strategies to overcome challenges and navigate uncertainties.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Communicating the benefits of the transformation is essential for garnering support.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Providing support, training, and resources can help ease the transition.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2023-10-16T15:29:57Z</dcterms:created>
  <dcterms:modified xsi:type="dcterms:W3CDTF">2023-10-16T15:29:57Z</dcterms:modified>
</cp:coreProperties>
</file>