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Future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potential and challenges of AI in our society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refers to the simulation of human intelligence in machines.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includes methods like machine learning, natural language processing, and computer vision.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revolutionize various industries and enhance our daily lives.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can help automate tasks, improve efficiency, and make better decisions.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Applications of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already being used in various fields like healthcare, finance, and transportation.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healthcare, AI can assist in diagnosing diseases and developing personalized treatments.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finance, AI algorithms can analyze large volumes of data to make accurate predictions.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transportation, AI is used in self-driving cars to enhance safety and efficiency.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AI becomes more powerful, ethical concerns arise.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Issues like bias, privacy, and job displacement need to be addressed.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Bias in AI algorithms can perpetuate unfairness and discrimination.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privacy is crucial as AI systems collect and analyze large amounts of personal information.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Trends in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expected to continue evolving in the coming years.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deep learning and reinforcement learning will enable more sophisticated AI systems.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likely to play a crucial role in solving complex problems and driving innovation.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Areas like robotics, virtual assistants, and smart cities will benefit from AI advancements.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Artificial intelligence presents immense opportunities and challenges for our society.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understanding its potential and addressing ethical considerations, we can harness AI's power for the benefit of humanity.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research, collaboration, and ethical guidelines will be crucial in shaping the future of AI.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2023-10-17T09:15:12Z</dcterms:created>
  <dcterms:modified xsi:type="dcterms:W3CDTF">2023-10-17T09:15:12Z</dcterms:modified>
</cp:coreProperties>
</file>