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Influence of Soviet Cinema Propaganda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Soviet film propaganda and its impact on society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Soviet cinema propaganda as a tool of influence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Contrasting reactions and impact on society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Propaganda in various countries and eras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Differentiating propaganda of ideas and ideologies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Soviet Propaganda in War Films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Memorable war films portraying Soviet heroes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scale of battles and human stories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'The Fate of a Man' and 'Ballad of a Soldier'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soldiers' motivations and sacrifices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Civil War and Red Army Films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Portrayal of the Red Army and its impact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Balancing the depiction of White Guards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'Chapayev' and 'Peter the First'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courage and dedication of soldiers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Historical Films and Soviet Culture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biographical films of Russian leaders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Suvorov, Kutuzov, Ushakov, and Nevsky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Promoting Russian spirit and unity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Adapting 'War and Peace' by Leo Tolstoy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Satire and Critique in Soviet Comedies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societal issues through humor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'The Irony of Fate' and 'Gentlemen of Luck'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Mocking specific lifestyles and corruption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Addressing controversial topics like drunkenness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Evolution of Soviet Cinema Propaganda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Shift in approach during the Cold War era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Influence of political changes like perestroika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'7 Ultra Lies' and 'Russia We Lost'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Questioning the narrative and historical accuracy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Impact and Analysis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Cinema as an effective propaganda tool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visual representations of history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Shaping societal attitudes and understanding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historical films in shaping identity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Mixed reactions and themes in Soviet cinema propaganda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Analysis of present-day Russian cinema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importance of balanced propaganda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Acknowledging the influence of Soviet cinema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2023-10-17T14:37:35Z</dcterms:created>
  <dcterms:modified xsi:type="dcterms:W3CDTF">2023-10-17T14:37:35Z</dcterms:modified>
</cp:coreProperties>
</file>