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Early Global Impact of Reason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Origins of Human Progress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Reason: A Catalyst for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Reason has played a pivotal role in shaping human history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led to groundbreaking discoveries and innovations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individuals to challenge traditional beliefs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potential for global progress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Early Global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Reason reverberated across different cultures and continents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Enlightenment thinkers paved the way for rational discourse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Leading to societal reforms and new scientific discoveries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a global exchange of ideas and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Foundation of Rational Thought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Early philosophers laid the foundation for rational thought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critical thinking and evidence-based reasoning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traditional beliefs and superstitions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Forming the basis for scientific breakthroughs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2023-10-17T05:44:34Z</dcterms:created>
  <dcterms:modified xsi:type="dcterms:W3CDTF">2023-10-17T05:44:34Z</dcterms:modified>
</cp:coreProperties>
</file>