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Blockchain Revolution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of Blockchain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Blockchain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is a decentralized digital ledger.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an immutable record of transactions.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has the potential to revolutionize various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ensures transparency, security, and efficiency.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Smart Contracts and their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contracts are self-executing contracts with predefined conditions.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eliminate the need for intermediaries and reduce the risk of fraud.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contracts have applications in supply chain management, healthcare, and finance.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improve efficiency, accuracy, and trust in transactions.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Blockchain in Social Media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can provide decentralized social media platforms.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improves data privacy and eliminates user exploitation.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Blockchain-based social media platforms reward content creators.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ensure transparency in content moderation and distribution.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Blockchain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is still in its early stages but has immense potential.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will transform various industries, including finance, healthcare, and supply chain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will enable new business models and disrupt traditional systems.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industries and governments is crucial for widespread adoption.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2023-10-16T12:14:29Z</dcterms:created>
  <dcterms:modified xsi:type="dcterms:W3CDTF">2023-10-16T12:14:29Z</dcterms:modified>
</cp:coreProperties>
</file>