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Story of Antiguanyin Tea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Origins and Benefits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Antiguanyin: A popular Chinese tea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Known for its calming and meditative effects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Contains pleasant floral and fruity notes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Rich in polyphenols, low in caffeine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Origins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Grown in the Fujian province of China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Made from young tea leaves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Named after the iron statue of Guanyin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Associated with tranquility and serenity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Flavor and Effects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Delivers a smooth and pleasant taste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Induces a meditative state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Differentiates from other types of tea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a gentle and calming effect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Brewing Antiguanyin Tea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 gaiwan or porcelain teaware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Recommended temperature: 90-95°C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Perform initial rinsing of the tea leaves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quick infusions for optimal flavor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Varieties of Antiguanyin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Five different varieties based on processing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Polaris: Fresh aroma, strong flavor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Guxiang: Fruity aroma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Huasen: Floral aroma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Cherenkami: Grape-like notes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Antiguanyin tea: A drink of quality and reflection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Reflects the quality of the person brewing 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the right variety to suit personal taste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 a calming and flavorful experience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2023-10-17T20:54:21Z</dcterms:created>
  <dcterms:modified xsi:type="dcterms:W3CDTF">2023-10-17T20:54:21Z</dcterms:modified>
</cp:coreProperties>
</file>