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Stalin: Debunking Myths and Revealing Truths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Separating fact from fiction in the life and legacy of Joseph Stalin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6" name="Shape 1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7" name="Shape 1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8" name="Shape 1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9" name="Shape 1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20" name="Shape 1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21" name="Shape 1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22" name="Shape 2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23" name="Shape 2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24" name="Shape 2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9: Stalin vs. Trotsky: Personal Enmity or Strategic Differences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Stalin's clash with Trotsky was based on strategic differences rather than personal enmity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Trotsky criticized Stalin for poor defense of Tsaritsyn and considered him a mediocrity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Trotsky's theories focused on worldwide revolution, while Stalin emphasized building socialism in one country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Divergent strategies for the party and the country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10: Stalin's Modernization as a Crime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Stalin's industrialization and collectivization were necessary for the survival of the USSR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Industrialization allowed the USSR to withstand external threats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Famine caused by multiple factors, not solely collectivization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Soviet Union's industrial output ranked second globally by 1941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11: Stalin Alone Responsible for the Great Terror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Stalin's role in the Great Terror should not be solely blamed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Resolution of the Politburo initiated the mechanism of the Great Terror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Widespread denunciations came from lower-level leaders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Repressions a result of unfinished civil war and echoes of the NEP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12: Stalin Destroyed the Leninist Guard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Stalin's inner circle consisted of trusted Leninist colleagues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Many members had extensive party experience dating back to the early days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 maintained and relied on the Leninist guard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Narrative of destroying the Leninist guard lacks evidence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13: Stalin and the Second World War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 cannot be equated with Hitler as a cause of the Second World War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Munich Agreement of 1938 empowered Hitler, setting the stage for war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USSR's agreement with Germany allowed territorial gains and enhanced defense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Nazi Germany and appeasing powers bear primary responsibility for the war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14: Stalin's Personal Struggles at the Beginning of the War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Claims of Stalin falling into prostration at the start of the war lack evidence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 actively engaged in addressing the war through meetings and appeals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Demonstrated strong leadership and instilled confidence in the population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Contrary to claims, Stalin maintained control and command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15: Blaming Marshals and Generals for Early Defeats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Blaming marshals and generals for early defeats shifts responsibility away from Stalin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 shared the responsibility for failure at the start of the war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His political system contributed to the failure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Victory, as well as failures, attributable to Stalin's decisions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16: Stalin's Use of a Globe to Plan Operations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Claims of Stalin using a globe to plan operations lack credibility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Attributed to Khrushchev's unsubstantiated statement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Actual planning based on detailed maps and reports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Manipulation of narrative to portray Stalin as militaryly incompetent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17: Stalin's Multiple Resignations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 submitted multiple resignation petitions throughout his leadership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Exact number of petitions varies, but the intent was to gain power and test loyalty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Each resignation met with rejection and increased power for Stalin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Tactics to maintain control and raise the stakes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18: Poisoning of Stalin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Claims of Stalin being poisoned lack evidence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Stalin's health was compromised by stress and exertion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Suffered from strokes and deteriorating health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Official cause of death attributed to stroke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1: Wrong Birthday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 was born on December 21, 1879, in Gori, Russian Empire (now Georgia)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Official celebrations held on December 21, but his actual birthdate is December 6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Discrepancy remains unexplained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Only coincidences between official and real date: 19th century, December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19: The Plow and the Bomb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Stalin's policies grew the USSR, transitioning from agriculture to nuclear power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Term attributed to Isaac Deutscher but often misattributed to Churchill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Emphasizes the transformation of the USSR under Stalin's leadership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Significant achievements in both industrial and nuclear sectors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20: Stalin's Legacy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 left a complex and controversial legacy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Critics condemn mass repression and poverty under his rule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Recognize his role in Soviet industrialization and wartime victories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Acknowledgement of historical context and consequences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2: The Wrong Father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Stalin's father, Vissarion Dzhugashvili, was a working-class shoemaker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Various legends emerged about his true parentage but were refuted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External resemblance pointed to Vissarion as the true father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Speculations included famous traveler Przhevalsky, but no evidence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3: He was Uneducated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 had no formal education, but was a voracious reader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Expelled from seminary for promoting Marxism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Educated himself extensively through reading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Owned a personal library of 25,000 volumes across various subjects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4: Stalin's Criminal Past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Allegations of Stalin being a bank robber and bandit are unfounded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Participated in revolutionary activities, organizing demonstrations and strikes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Involved in expropriations, including the Tiflis robbery in 1907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Focused primarily on revolutionary propagandist role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5: Stalin as an Agent of the Secret Police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Accusations of Stalin cooperating with the tsarist secret police were common during intra-party struggles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Historians have refuted these claims as fabrication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 himself was repeatedly arrested, imprisoned, and sent into exile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Collaboration with secret police debunked by historical evidence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6: Stalin's Role in the October Revolution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 played an active role in the October Revolution of 1917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Member of the Military Revolutionary Committee and Central Committee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Participated in determining the structure of the new Soviet government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One of the main leaders of the Bolshevik coup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7: Stalin's Lack of Military Knowledge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 gained military leadership experience during the civil war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Led large masses of troops and defended key cities and fronts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Took part in military operations against Denikin, Wrangel, and Polish forces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Accusations of hating military experts contradicted by his military achievements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Myth 8: Lenin's Lack of Trust in Stalin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Lenin entrusted Stalin with the position of General Secretary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 was seen as a member of the Leninist guard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Lenin expressed concerns about Stalin's rudeness as General Secretary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Stalin identified himself as a follower of Lenin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2023-10-17T16:40:57Z</dcterms:created>
  <dcterms:modified xsi:type="dcterms:W3CDTF">2023-10-17T16:40:57Z</dcterms:modified>
</cp:coreProperties>
</file>