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Brain and Body Exercise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Improving Cognitive and Physical Health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Give me five on the right.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Give me five on the left.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Chris cross and stretch.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Do your very best.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Use your brain and body.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Counting and Scissors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Count to one hundred twenty, five at a time.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Chris cross your arms and do scissors.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Five, ten, fifteen, twenty, twenty five, thirty, thirty five, forty, forty five, fifty, fifty five, sixty, sixty five, seventy, seventy five, eighty, eighty five, ninety, ninety five, one hundred.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Two leg swaps from one hundred, one hundred five, one hundred ten, one hundred fifteen, one hundred twenty.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Leg Cross and Arm Curls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Give me five on the right.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Give me five on the left.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Press call and stretch.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Do your very best.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Use your brain and body.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Counting and Arm Swaps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Count to one hundred twenty, five at a time.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Chris cross your legs left and right.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Five, ten, fifteen, twenty, twenty five, thirty, thirty five, forty, forty five, fifty, fifty five, sixty, sixty five, seventy, seventy five, eighty, eighty five, ninety, ninety five, one hundred.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Two arm curls from one hundred, one hundred five, one hundred ten, one hundred fifteen, one hundred twenty.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Give me five on the right.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Give me five on the left.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Chris cross and stretch.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Do your very best.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Use your brain and body.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Exercise regularly.</a:t>
            </a:r>
            <a:endParaRPr lang="en-US" sz="1600" dirty="0"/>
          </a:p>
        </p:txBody>
      </p:sp>
      <p:sp>
        <p:nvSpPr>
          <p:cNvPr id="9" name="Text 7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Count to one hundred twenty.</a:t>
            </a:r>
            <a:endParaRPr lang="en-US" sz="1600" dirty="0"/>
          </a:p>
        </p:txBody>
      </p:sp>
      <p:pic>
        <p:nvPicPr>
          <p:cNvPr id="10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1" name="Text 8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2023-10-16T16:27:33Z</dcterms:created>
  <dcterms:modified xsi:type="dcterms:W3CDTF">2023-10-16T16:27:33Z</dcterms:modified>
</cp:coreProperties>
</file>