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2-1.pn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ublic/assets/magicslides-horizontal-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6400800"/>
            <a:ext cx="1371600" cy="2743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Understanding Blockchain and Cryptocurrencies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A Comprehensive Guide to the Future of Finance</a:t>
            </a:r>
            <a:endParaRPr lang="en-US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Blockchain and cryptocurrencies are revolutionary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They have the potential to change various industries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Worth exploring and understanding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What are Blockchain and Cryptocurrencies?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Why are they important?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Overview of today's presentation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What is Blockchain?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A decentralized digital ledger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Immutable and secure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Used for various applications beyond cryptocurrencies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How Does Blockchain Work?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Blocks and Chains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Consensus Mechanisms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Smart Contracts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What are Cryptocurrencies?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Digital or virtual currencies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Use cryptography for security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Decentralized and operate on blockchain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Popular Cryptocurrencies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Bitcoin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Ethereum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Ripple (XRP)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How to Use Cryptocurrencies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Wallets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Exchanges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Transactions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Risks and Challenges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Volatility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Regulatory issues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Security risks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b="1" dirty="0">
                <a:solidFill>
                  <a:srgbClr val="000000"/>
                </a:solidFill>
              </a:rPr>
              <a:t>Future Prospects</a:t>
            </a: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371600" y="11430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Adoption and Regulation</a:t>
            </a: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1371600" y="16002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Technological advancements</a:t>
            </a: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71600" y="20574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dirty="0">
                <a:solidFill>
                  <a:srgbClr val="000000"/>
                </a:solidFill>
              </a:rPr>
              <a:t>Financial inclusion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2023-09-05T04:30:27Z</dcterms:created>
  <dcterms:modified xsi:type="dcterms:W3CDTF">2023-09-05T04:30:27Z</dcterms:modified>
</cp:coreProperties>
</file>