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Influence of Foreign Music on Global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of Music in Connecting People Worldwide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transcends borders and languages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power to bring people together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has gained popularity globally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universal language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music industry revenue is at an all-time high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Subscription-based streaming platforms are on the rise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Exchange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allows for cultural exchange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collaborate across borders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music styles blend together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Listeners gain exposure to new cultures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festivals showcase diversity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platforms make global music accessible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Language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aids language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Listeners pick up new words and phrases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Songs can be used as language learning tools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Lyrics provide context and cultural insights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Musicians gain international fans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Songs become language ambassadors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Global Music Phenomena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foreign songs go viral worldwide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and social media play a crucial role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dances become popular trends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become global sensations overnight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connects people regardless of language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videos reach billions of views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as a Form of Protest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often addresses social issues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express their opinions through music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Songs become anthems for social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ignites conversations and movements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Activism transcends borders through music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opens dialogue on global issues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2023-10-17T17:34:37Z</dcterms:created>
  <dcterms:modified xsi:type="dcterms:W3CDTF">2023-10-17T17:34:37Z</dcterms:modified>
</cp:coreProperties>
</file>